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4067" r:id="rId2"/>
  </p:sldMasterIdLst>
  <p:notesMasterIdLst>
    <p:notesMasterId r:id="rId43"/>
  </p:notesMasterIdLst>
  <p:handoutMasterIdLst>
    <p:handoutMasterId r:id="rId44"/>
  </p:handoutMasterIdLst>
  <p:sldIdLst>
    <p:sldId id="2147472021" r:id="rId3"/>
    <p:sldId id="2147472054" r:id="rId4"/>
    <p:sldId id="2147472055" r:id="rId5"/>
    <p:sldId id="2147472056" r:id="rId6"/>
    <p:sldId id="2147472057" r:id="rId7"/>
    <p:sldId id="2147472080" r:id="rId8"/>
    <p:sldId id="2147472081" r:id="rId9"/>
    <p:sldId id="2147472082" r:id="rId10"/>
    <p:sldId id="2147472083" r:id="rId11"/>
    <p:sldId id="2147472084" r:id="rId12"/>
    <p:sldId id="2147472058" r:id="rId13"/>
    <p:sldId id="2147472059" r:id="rId14"/>
    <p:sldId id="2147472060" r:id="rId15"/>
    <p:sldId id="2147472061" r:id="rId16"/>
    <p:sldId id="2147472062" r:id="rId17"/>
    <p:sldId id="2147472063" r:id="rId18"/>
    <p:sldId id="2147472064" r:id="rId19"/>
    <p:sldId id="2147472065" r:id="rId20"/>
    <p:sldId id="2147472066" r:id="rId21"/>
    <p:sldId id="2147472067" r:id="rId22"/>
    <p:sldId id="2147472068" r:id="rId23"/>
    <p:sldId id="2147472069" r:id="rId24"/>
    <p:sldId id="2147472070" r:id="rId25"/>
    <p:sldId id="2147472071" r:id="rId26"/>
    <p:sldId id="2147472072" r:id="rId27"/>
    <p:sldId id="2147472073" r:id="rId28"/>
    <p:sldId id="2147472074" r:id="rId29"/>
    <p:sldId id="2147472075" r:id="rId30"/>
    <p:sldId id="2147472076" r:id="rId31"/>
    <p:sldId id="2147472077" r:id="rId32"/>
    <p:sldId id="2147472078" r:id="rId33"/>
    <p:sldId id="2147472079" r:id="rId34"/>
    <p:sldId id="2147472046" r:id="rId35"/>
    <p:sldId id="2147472085" r:id="rId36"/>
    <p:sldId id="2147472086" r:id="rId37"/>
    <p:sldId id="2147472087" r:id="rId38"/>
    <p:sldId id="2147472088" r:id="rId39"/>
    <p:sldId id="2147472090" r:id="rId40"/>
    <p:sldId id="2147472089" r:id="rId41"/>
    <p:sldId id="268" r:id="rId4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CA60D5A4-D856-DF4E-B95C-5166E98AC4C4}">
          <p14:sldIdLst>
            <p14:sldId id="2147472021"/>
            <p14:sldId id="2147472054"/>
            <p14:sldId id="2147472055"/>
            <p14:sldId id="2147472056"/>
            <p14:sldId id="2147472057"/>
            <p14:sldId id="2147472080"/>
            <p14:sldId id="2147472081"/>
            <p14:sldId id="2147472082"/>
            <p14:sldId id="2147472083"/>
            <p14:sldId id="2147472084"/>
            <p14:sldId id="2147472058"/>
            <p14:sldId id="2147472059"/>
            <p14:sldId id="2147472060"/>
            <p14:sldId id="2147472061"/>
            <p14:sldId id="2147472062"/>
            <p14:sldId id="2147472063"/>
            <p14:sldId id="2147472064"/>
            <p14:sldId id="2147472065"/>
            <p14:sldId id="2147472066"/>
            <p14:sldId id="2147472067"/>
            <p14:sldId id="2147472068"/>
            <p14:sldId id="2147472069"/>
            <p14:sldId id="2147472070"/>
            <p14:sldId id="2147472071"/>
            <p14:sldId id="2147472072"/>
            <p14:sldId id="2147472073"/>
            <p14:sldId id="2147472074"/>
            <p14:sldId id="2147472075"/>
            <p14:sldId id="2147472076"/>
            <p14:sldId id="2147472077"/>
            <p14:sldId id="2147472078"/>
            <p14:sldId id="2147472079"/>
            <p14:sldId id="2147472046"/>
            <p14:sldId id="2147472085"/>
            <p14:sldId id="2147472086"/>
            <p14:sldId id="2147472087"/>
            <p14:sldId id="2147472088"/>
            <p14:sldId id="2147472090"/>
            <p14:sldId id="2147472089"/>
            <p14:sldId id="268"/>
          </p14:sldIdLst>
        </p14:section>
        <p14:section name="Whats 'up IBM Quantum" id="{79810B9B-2AFE-5145-815C-D4622FA2BE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6"/>
    <a:srgbClr val="DFDFDF"/>
    <a:srgbClr val="FFFFFF"/>
    <a:srgbClr val="A6C8FF"/>
    <a:srgbClr val="000000"/>
    <a:srgbClr val="0337B6"/>
    <a:srgbClr val="0043CE"/>
    <a:srgbClr val="002D9C"/>
    <a:srgbClr val="054ADA"/>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6" autoAdjust="0"/>
    <p:restoredTop sz="95679" autoAdjust="0"/>
  </p:normalViewPr>
  <p:slideViewPr>
    <p:cSldViewPr snapToGrid="0" snapToObjects="1">
      <p:cViewPr varScale="1">
        <p:scale>
          <a:sx n="120" d="100"/>
          <a:sy n="120" d="100"/>
        </p:scale>
        <p:origin x="171" y="53"/>
      </p:cViewPr>
      <p:guideLst>
        <p:guide orient="horz" pos="1620"/>
        <p:guide pos="2880"/>
      </p:guideLst>
    </p:cSldViewPr>
  </p:slideViewPr>
  <p:outlineViewPr>
    <p:cViewPr>
      <p:scale>
        <a:sx n="33" d="100"/>
        <a:sy n="33" d="100"/>
      </p:scale>
      <p:origin x="0" y="-86200"/>
    </p:cViewPr>
  </p:outlineViewPr>
  <p:notesTextViewPr>
    <p:cViewPr>
      <p:scale>
        <a:sx n="400" d="100"/>
        <a:sy n="400" d="100"/>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u="sng" dirty="0">
              <a:cs typeface="Calibri"/>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It will house the upcoming Condor 1,121 qubit processors which we believe will pave the path to 1M qubits and beyond. </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3013241B-DD28-874E-A704-BF40010A19D1}" type="slidenum">
              <a:rPr lang="en-US" smtClean="0"/>
              <a:t>1</a:t>
            </a:fld>
            <a:endParaRPr lang="en-US"/>
          </a:p>
        </p:txBody>
      </p:sp>
    </p:spTree>
    <p:extLst>
      <p:ext uri="{BB962C8B-B14F-4D97-AF65-F5344CB8AC3E}">
        <p14:creationId xmlns:p14="http://schemas.microsoft.com/office/powerpoint/2010/main" val="225284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 you can see the difference between our current quantum system, the IBM Q System One on the left. This is approximately 36” tall. </a:t>
            </a:r>
          </a:p>
          <a:p>
            <a:r>
              <a:rPr lang="en-US" dirty="0"/>
              <a:t>On the right you see the “</a:t>
            </a:r>
            <a:r>
              <a:rPr lang="en-US" dirty="0" err="1"/>
              <a:t>superfridge</a:t>
            </a:r>
            <a:r>
              <a:rPr lang="en-US" dirty="0"/>
              <a:t>”, where our VP/IBM Fellow Jay Gambetta is standing. It will house the upcoming Condor 1,121 qubit processors which we believe will pave the path to 1M qubits and beyond. (Stackable Condors as illustrated in the previous slide)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74303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GB"/>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781662"/>
            <a:ext cx="1438910" cy="13970"/>
          </a:xfrm>
          <a:prstGeom prst="rect">
            <a:avLst/>
          </a:prstGeom>
        </p:spPr>
      </p:pic>
    </p:spTree>
    <p:extLst>
      <p:ext uri="{BB962C8B-B14F-4D97-AF65-F5344CB8AC3E}">
        <p14:creationId xmlns:p14="http://schemas.microsoft.com/office/powerpoint/2010/main" val="35766800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359777"/>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GB"/>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GB"/>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144916"/>
            <a:ext cx="1438910" cy="13970"/>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GB"/>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GB"/>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526959"/>
            <a:ext cx="1438910" cy="13970"/>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657088" cy="4294632"/>
          </a:xfrm>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3" y="4693080"/>
            <a:ext cx="521589" cy="206791"/>
          </a:xfrm>
          <a:prstGeom prst="rect">
            <a:avLst/>
          </a:prstGeom>
        </p:spPr>
      </p:pic>
      <p:sp>
        <p:nvSpPr>
          <p:cNvPr id="5" name="Title">
            <a:extLst>
              <a:ext uri="{FF2B5EF4-FFF2-40B4-BE49-F238E27FC236}">
                <a16:creationId xmlns:a16="http://schemas.microsoft.com/office/drawing/2014/main" id="{A612084C-5519-B046-8F37-E31EBE81D15D}"/>
              </a:ext>
            </a:extLst>
          </p:cNvPr>
          <p:cNvSpPr txBox="1">
            <a:spLocks/>
          </p:cNvSpPr>
          <p:nvPr userDrawn="1"/>
        </p:nvSpPr>
        <p:spPr>
          <a:xfrm>
            <a:off x="226411" y="4725786"/>
            <a:ext cx="4142232" cy="3072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333"/>
            <a:r>
              <a:rPr lang="en-US" sz="1600" b="1" i="0" kern="0" dirty="0">
                <a:latin typeface="IBM Plex Sans" panose="020B0503050203000203" pitchFamily="34" charset="0"/>
              </a:rPr>
              <a:t>Research</a:t>
            </a:r>
          </a:p>
        </p:txBody>
      </p:sp>
    </p:spTree>
    <p:extLst>
      <p:ext uri="{BB962C8B-B14F-4D97-AF65-F5344CB8AC3E}">
        <p14:creationId xmlns:p14="http://schemas.microsoft.com/office/powerpoint/2010/main" val="77491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657088" cy="4294632"/>
          </a:xfrm>
        </p:spPr>
        <p:txBody>
          <a:bodyPr/>
          <a:lstStyle>
            <a:lvl1pPr>
              <a:defRPr>
                <a:solidFill>
                  <a:schemeClr val="bg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96A476C6-1263-F248-84DC-A8F704C55E1B}"/>
              </a:ext>
            </a:extLst>
          </p:cNvPr>
          <p:cNvPicPr>
            <a:picLocks noChangeAspect="1"/>
          </p:cNvPicPr>
          <p:nvPr userDrawn="1"/>
        </p:nvPicPr>
        <p:blipFill>
          <a:blip r:embed="rId2"/>
          <a:stretch>
            <a:fillRect/>
          </a:stretch>
        </p:blipFill>
        <p:spPr>
          <a:xfrm>
            <a:off x="228603" y="4693158"/>
            <a:ext cx="1750987" cy="210118"/>
          </a:xfrm>
          <a:prstGeom prst="rect">
            <a:avLst/>
          </a:prstGeom>
        </p:spPr>
      </p:pic>
    </p:spTree>
    <p:extLst>
      <p:ext uri="{BB962C8B-B14F-4D97-AF65-F5344CB8AC3E}">
        <p14:creationId xmlns:p14="http://schemas.microsoft.com/office/powerpoint/2010/main" val="392111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657088"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029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ith graphic (1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GB"/>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225953" y="793218"/>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994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marL="0" marR="0" indent="0" algn="l" defTabSz="914333" rtl="0" eaLnBrk="1" fontAlgn="base" latinLnBrk="0" hangingPunct="1">
              <a:lnSpc>
                <a:spcPct val="100000"/>
              </a:lnSpc>
              <a:spcBef>
                <a:spcPts val="1100"/>
              </a:spcBef>
              <a:spcAft>
                <a:spcPct val="0"/>
              </a:spcAft>
              <a:buClr>
                <a:srgbClr val="6D6E70"/>
              </a:buClr>
              <a:buSzPct val="90000"/>
              <a:buFont typeface="IBM Plex Sans" pitchFamily="2" charset="2"/>
              <a:buNone/>
              <a:tabLst/>
              <a:defRPr/>
            </a:lvl1pPr>
            <a:lvl2pPr marL="171440" marR="0"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lvl2pPr>
            <a:lvl3pPr marL="342878" marR="0" indent="-173724" algn="l" defTabSz="914333" rtl="0" eaLnBrk="1" fontAlgn="base" latinLnBrk="0" hangingPunct="1">
              <a:lnSpc>
                <a:spcPct val="100000"/>
              </a:lnSpc>
              <a:spcBef>
                <a:spcPts val="1100"/>
              </a:spcBef>
              <a:spcAft>
                <a:spcPct val="0"/>
              </a:spcAft>
              <a:buClr>
                <a:srgbClr val="FFFFFF"/>
              </a:buClr>
              <a:buSzPct val="100000"/>
              <a:buFont typeface="Arial" panose="020B0604020202020204" pitchFamily="34" charset="0"/>
              <a:buChar char="•"/>
              <a:tabLst/>
              <a:defRPr/>
            </a:lvl3pPr>
            <a:lvl4pPr marL="628613" marR="0"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lvl4pPr>
            <a:lvl5pPr marL="803225" marR="0" indent="-173724" algn="l" defTabSz="914333" rtl="0" eaLnBrk="1" fontAlgn="base" latinLnBrk="0" hangingPunct="1">
              <a:lnSpc>
                <a:spcPct val="100000"/>
              </a:lnSpc>
              <a:spcBef>
                <a:spcPts val="1100"/>
              </a:spcBef>
              <a:spcAft>
                <a:spcPct val="0"/>
              </a:spcAft>
              <a:buClr>
                <a:srgbClr val="FFFFFF"/>
              </a:buClr>
              <a:buSzTx/>
              <a:buFont typeface="IBM Plex Sans" charset="-120"/>
              <a:buChar char="»"/>
              <a:tabLst/>
              <a:defRPr/>
            </a:lvl5pPr>
          </a:lstStyle>
          <a:p>
            <a:pPr marL="0" marR="0" lvl="0" indent="0" algn="l" defTabSz="914333"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Click to edit Master text styles</a:t>
            </a:r>
          </a:p>
          <a:p>
            <a:pPr marL="171440" marR="0" lvl="1"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Second level</a:t>
            </a:r>
          </a:p>
          <a:p>
            <a:pPr marL="342878" marR="0" lvl="2" indent="-173724" algn="l" defTabSz="914333" rtl="0" eaLnBrk="1" fontAlgn="base" latinLnBrk="0" hangingPunct="1">
              <a:lnSpc>
                <a:spcPct val="100000"/>
              </a:lnSpc>
              <a:spcBef>
                <a:spcPts val="1100"/>
              </a:spcBef>
              <a:spcAft>
                <a:spcPct val="0"/>
              </a:spcAft>
              <a:buClr>
                <a:srgbClr val="FFFFFF"/>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Third level</a:t>
            </a:r>
          </a:p>
          <a:p>
            <a:pPr marL="628613" marR="0" lvl="3"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Fourth level</a:t>
            </a:r>
          </a:p>
          <a:p>
            <a:pPr marL="803225" marR="0" lvl="4" indent="-173724" algn="l" defTabSz="914333" rtl="0" eaLnBrk="1" fontAlgn="base" latinLnBrk="0" hangingPunct="1">
              <a:lnSpc>
                <a:spcPct val="100000"/>
              </a:lnSpc>
              <a:spcBef>
                <a:spcPts val="1100"/>
              </a:spcBef>
              <a:spcAft>
                <a:spcPct val="0"/>
              </a:spcAft>
              <a:buClr>
                <a:srgbClr val="FFFFFF"/>
              </a:buClr>
              <a:buSzTx/>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Fifth level</a:t>
            </a:r>
          </a:p>
        </p:txBody>
      </p:sp>
      <p:sp>
        <p:nvSpPr>
          <p:cNvPr id="6" name="Text Placeholder 2"/>
          <p:cNvSpPr>
            <a:spLocks noGrp="1"/>
          </p:cNvSpPr>
          <p:nvPr>
            <p:ph type="body" sz="quarter" idx="12"/>
          </p:nvPr>
        </p:nvSpPr>
        <p:spPr>
          <a:xfrm>
            <a:off x="4791456" y="1243584"/>
            <a:ext cx="4123944" cy="3252216"/>
          </a:xfrm>
        </p:spPr>
        <p:txBody>
          <a:bodyPr/>
          <a:lstStyle>
            <a:lvl1pPr marL="0" marR="0" indent="0" algn="l" defTabSz="914333" rtl="0" eaLnBrk="1" fontAlgn="base" latinLnBrk="0" hangingPunct="1">
              <a:lnSpc>
                <a:spcPct val="100000"/>
              </a:lnSpc>
              <a:spcBef>
                <a:spcPts val="1100"/>
              </a:spcBef>
              <a:spcAft>
                <a:spcPct val="0"/>
              </a:spcAft>
              <a:buClr>
                <a:srgbClr val="6D6E70"/>
              </a:buClr>
              <a:buSzPct val="90000"/>
              <a:buFont typeface="IBM Plex Sans" pitchFamily="2" charset="2"/>
              <a:buNone/>
              <a:tabLst/>
              <a:defRPr/>
            </a:lvl1pPr>
            <a:lvl2pPr marL="171440" marR="0"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lvl2pPr>
            <a:lvl3pPr marL="342878" marR="0" indent="-173724" algn="l" defTabSz="914333" rtl="0" eaLnBrk="1" fontAlgn="base" latinLnBrk="0" hangingPunct="1">
              <a:lnSpc>
                <a:spcPct val="100000"/>
              </a:lnSpc>
              <a:spcBef>
                <a:spcPts val="1100"/>
              </a:spcBef>
              <a:spcAft>
                <a:spcPct val="0"/>
              </a:spcAft>
              <a:buClr>
                <a:srgbClr val="FFFFFF"/>
              </a:buClr>
              <a:buSzPct val="100000"/>
              <a:buFont typeface="Arial" panose="020B0604020202020204" pitchFamily="34" charset="0"/>
              <a:buChar char="•"/>
              <a:tabLst/>
              <a:defRPr/>
            </a:lvl3pPr>
            <a:lvl4pPr marL="628613" marR="0"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lvl4pPr>
            <a:lvl5pPr marL="803225" marR="0" indent="-173724" algn="l" defTabSz="914333" rtl="0" eaLnBrk="1" fontAlgn="base" latinLnBrk="0" hangingPunct="1">
              <a:lnSpc>
                <a:spcPct val="100000"/>
              </a:lnSpc>
              <a:spcBef>
                <a:spcPts val="1100"/>
              </a:spcBef>
              <a:spcAft>
                <a:spcPct val="0"/>
              </a:spcAft>
              <a:buClr>
                <a:srgbClr val="FFFFFF"/>
              </a:buClr>
              <a:buSzTx/>
              <a:buFont typeface="IBM Plex Sans" charset="-120"/>
              <a:buChar char="»"/>
              <a:tabLst/>
              <a:defRPr/>
            </a:lvl5pPr>
          </a:lstStyle>
          <a:p>
            <a:pPr marL="0" marR="0" lvl="0" indent="0" algn="l" defTabSz="914333"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Click to edit Master text styles</a:t>
            </a:r>
          </a:p>
          <a:p>
            <a:pPr marL="171440" marR="0" lvl="1"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Second level</a:t>
            </a:r>
          </a:p>
          <a:p>
            <a:pPr marL="342878" marR="0" lvl="2" indent="-173724" algn="l" defTabSz="914333" rtl="0" eaLnBrk="1" fontAlgn="base" latinLnBrk="0" hangingPunct="1">
              <a:lnSpc>
                <a:spcPct val="100000"/>
              </a:lnSpc>
              <a:spcBef>
                <a:spcPts val="1100"/>
              </a:spcBef>
              <a:spcAft>
                <a:spcPct val="0"/>
              </a:spcAft>
              <a:buClr>
                <a:srgbClr val="FFFFFF"/>
              </a:buClr>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Third level</a:t>
            </a:r>
          </a:p>
          <a:p>
            <a:pPr marL="628613" marR="0" lvl="3" indent="-173724" algn="l" defTabSz="914333" rtl="0" eaLnBrk="1" fontAlgn="base" latinLnBrk="0" hangingPunct="1">
              <a:lnSpc>
                <a:spcPct val="100000"/>
              </a:lnSpc>
              <a:spcBef>
                <a:spcPts val="1100"/>
              </a:spcBef>
              <a:spcAft>
                <a:spcPct val="0"/>
              </a:spcAft>
              <a:buClr>
                <a:srgbClr val="FFFFFF"/>
              </a:buClr>
              <a:buSzPct val="100000"/>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Fourth level</a:t>
            </a:r>
          </a:p>
          <a:p>
            <a:pPr marL="803225" marR="0" lvl="4" indent="-173724" algn="l" defTabSz="914333" rtl="0" eaLnBrk="1" fontAlgn="base" latinLnBrk="0" hangingPunct="1">
              <a:lnSpc>
                <a:spcPct val="100000"/>
              </a:lnSpc>
              <a:spcBef>
                <a:spcPts val="1100"/>
              </a:spcBef>
              <a:spcAft>
                <a:spcPct val="0"/>
              </a:spcAft>
              <a:buClr>
                <a:srgbClr val="FFFFFF"/>
              </a:buClr>
              <a:buSzTx/>
              <a:buFont typeface="IBM Plex Sans" charset="-120"/>
              <a:buChar char="»"/>
              <a:tabLst/>
              <a:defRPr/>
            </a:pPr>
            <a:r>
              <a:rPr kumimoji="0" lang="en-US" sz="1400" b="0" i="0" u="none" strike="noStrike" kern="0" cap="none" spc="0" normalizeH="0" baseline="0" noProof="0" dirty="0">
                <a:ln>
                  <a:noFill/>
                </a:ln>
                <a:solidFill>
                  <a:srgbClr val="FFFFFF"/>
                </a:solidFill>
                <a:effectLst/>
                <a:uLnTx/>
                <a:uFillTx/>
                <a:latin typeface="IBM Plex Sans" panose="020B0503050203000203" pitchFamily="34" charset="0"/>
              </a:rPr>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614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5647944"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5730240" cy="3361944"/>
          </a:xfrm>
        </p:spPr>
        <p:txBody>
          <a:bodyPr/>
          <a:lstStyle>
            <a:lvl1pPr>
              <a:lnSpc>
                <a:spcPct val="80000"/>
              </a:lnSpc>
              <a:spcBef>
                <a:spcPts val="0"/>
              </a:spcBef>
              <a:defRPr sz="7200" b="0" i="0">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168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5730240" cy="3361944"/>
          </a:xfrm>
        </p:spPr>
        <p:txBody>
          <a:bodyPr/>
          <a:lstStyle>
            <a:lvl1pPr>
              <a:lnSpc>
                <a:spcPct val="80000"/>
              </a:lnSpc>
              <a:spcBef>
                <a:spcPts val="0"/>
              </a:spcBef>
              <a:defRPr sz="7200" b="0" i="0">
                <a:latin typeface="IBM Plex Sans Light" panose="020B04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324600" y="0"/>
            <a:ext cx="28194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525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0" i="0">
                <a:latin typeface="IBM Plex Sans Light" panose="020B04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043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6" y="201168"/>
            <a:ext cx="5657087"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149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372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102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2599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3276600" y="1243584"/>
            <a:ext cx="2599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a:extLst>
              <a:ext uri="{FF2B5EF4-FFF2-40B4-BE49-F238E27FC236}">
                <a16:creationId xmlns:a16="http://schemas.microsoft.com/office/drawing/2014/main" id="{D5661CFF-2B39-864D-952D-C22712C9E665}"/>
              </a:ext>
            </a:extLst>
          </p:cNvPr>
          <p:cNvSpPr>
            <a:spLocks noGrp="1"/>
          </p:cNvSpPr>
          <p:nvPr>
            <p:ph type="body" sz="quarter" idx="14"/>
          </p:nvPr>
        </p:nvSpPr>
        <p:spPr>
          <a:xfrm>
            <a:off x="6333747" y="1243584"/>
            <a:ext cx="2581589"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1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b="0" i="0">
                <a:latin typeface="IBM Plex Sans Light" panose="020B0403050203000203" pitchFamily="34" charset="0"/>
              </a:defRPr>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08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804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with graphic (2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225953" y="1153941"/>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21080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2611474"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2599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3276600" y="0"/>
            <a:ext cx="58674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876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2609088"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3276600" y="201168"/>
            <a:ext cx="2590800" cy="429463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324600" y="201168"/>
            <a:ext cx="2590800" cy="429463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21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b="0" i="0">
                <a:latin typeface="IBM Plex Sans Light" panose="020B04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5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499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91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580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92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935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lvl1pPr>
          </a:lstStyle>
          <a:p>
            <a:r>
              <a:rPr lang="en-US" dirty="0"/>
              <a:t>Click to edit Master title style</a:t>
            </a:r>
          </a:p>
        </p:txBody>
      </p:sp>
      <p:sp>
        <p:nvSpPr>
          <p:cNvPr id="7" name="Content Placeholder 1"/>
          <p:cNvSpPr>
            <a:spLocks noGrp="1"/>
          </p:cNvSpPr>
          <p:nvPr>
            <p:ph sz="quarter" idx="20"/>
          </p:nvPr>
        </p:nvSpPr>
        <p:spPr>
          <a:xfrm>
            <a:off x="0" y="2570165"/>
            <a:ext cx="3048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7999" y="2570165"/>
            <a:ext cx="3048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2570162"/>
            <a:ext cx="3048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59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30662" y="1276353"/>
            <a:ext cx="2588741" cy="3328601"/>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Picture Placeholder">
            <a:extLst>
              <a:ext uri="{FF2B5EF4-FFF2-40B4-BE49-F238E27FC236}">
                <a16:creationId xmlns:a16="http://schemas.microsoft.com/office/drawing/2014/main" id="{D8762821-155E-254E-9CDA-B342327866CA}"/>
              </a:ext>
            </a:extLst>
          </p:cNvPr>
          <p:cNvSpPr>
            <a:spLocks noGrp="1"/>
          </p:cNvSpPr>
          <p:nvPr>
            <p:ph type="pic" sz="quarter" idx="13"/>
          </p:nvPr>
        </p:nvSpPr>
        <p:spPr>
          <a:xfrm>
            <a:off x="3276603" y="1276353"/>
            <a:ext cx="2588741" cy="3328601"/>
          </a:xfrm>
        </p:spPr>
        <p:txBody>
          <a:bodyPr lIns="91440" tIns="91440" rIns="91440" bIns="91440"/>
          <a:lstStyle/>
          <a:p>
            <a:r>
              <a:rPr lang="en-US"/>
              <a:t>Click icon to add picture</a:t>
            </a:r>
            <a:endParaRPr lang="en-US" dirty="0"/>
          </a:p>
        </p:txBody>
      </p:sp>
      <p:sp>
        <p:nvSpPr>
          <p:cNvPr id="8" name="Picture Placeholder">
            <a:extLst>
              <a:ext uri="{FF2B5EF4-FFF2-40B4-BE49-F238E27FC236}">
                <a16:creationId xmlns:a16="http://schemas.microsoft.com/office/drawing/2014/main" id="{62B693FF-188D-3A4F-8B35-CF9F09FD4020}"/>
              </a:ext>
            </a:extLst>
          </p:cNvPr>
          <p:cNvSpPr>
            <a:spLocks noGrp="1"/>
          </p:cNvSpPr>
          <p:nvPr>
            <p:ph type="pic" sz="quarter" idx="14"/>
          </p:nvPr>
        </p:nvSpPr>
        <p:spPr>
          <a:xfrm>
            <a:off x="6334597" y="1276353"/>
            <a:ext cx="2588741" cy="3328601"/>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40706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ith graphic (3 lin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225953" y="1532402"/>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1661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sz="1200">
                <a:solidFill>
                  <a:schemeClr val="bg1"/>
                </a:solidFill>
              </a:defRPr>
            </a:lvl1pPr>
            <a:lvl2pPr>
              <a:buClr>
                <a:schemeClr val="bg1"/>
              </a:buClr>
              <a:defRPr sz="12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6"/>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27170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 2020 IBM</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278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2599944" cy="3252216"/>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276600" y="1243584"/>
            <a:ext cx="563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468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2599944" cy="3252216"/>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01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2599944" cy="3252216"/>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276600" y="1261208"/>
            <a:ext cx="2590800" cy="3234591"/>
          </a:xfrm>
        </p:spPr>
        <p:txBody>
          <a:bodyPr/>
          <a:lstStyle>
            <a:lvl1pPr>
              <a:spcBef>
                <a:spcPts val="300"/>
              </a:spcBef>
              <a:defRPr sz="1200"/>
            </a:lvl1pPr>
            <a:lvl2pPr>
              <a:spcBef>
                <a:spcPts val="300"/>
              </a:spcBef>
              <a:defRPr sz="1200"/>
            </a:lvl2pPr>
            <a:lvl3pPr>
              <a:spcBef>
                <a:spcPts val="300"/>
              </a:spcBef>
              <a:defRPr sz="120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324600" y="0"/>
            <a:ext cx="28194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474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2599944" cy="3252216"/>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276600" y="1261208"/>
            <a:ext cx="2590800" cy="3234591"/>
          </a:xfrm>
        </p:spPr>
        <p:txBody>
          <a:bodyPr/>
          <a:lstStyle>
            <a:lvl1pPr>
              <a:spcBef>
                <a:spcPts val="300"/>
              </a:spcBef>
              <a:defRPr sz="1200"/>
            </a:lvl1pPr>
            <a:lvl2pPr>
              <a:spcBef>
                <a:spcPts val="300"/>
              </a:spcBef>
              <a:defRPr sz="1200"/>
            </a:lvl2pPr>
            <a:lvl3pPr>
              <a:spcBef>
                <a:spcPts val="300"/>
              </a:spcBef>
              <a:defRPr sz="120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24600" y="1216152"/>
            <a:ext cx="2590800" cy="3279648"/>
          </a:xfrm>
        </p:spPr>
        <p:txBody>
          <a:bodyPr/>
          <a:lstStyle>
            <a:lvl1pPr>
              <a:defRPr sz="2000" b="0" i="0">
                <a:latin typeface="IBM Plex Sans Light" panose="020B0403050203000203"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9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2599944" cy="4294632"/>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276602" y="201168"/>
            <a:ext cx="5638733"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46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973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71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6"/>
            <a:ext cx="5647944" cy="1309877"/>
          </a:xfrm>
        </p:spPr>
        <p:txBody>
          <a:bodyPr/>
          <a:lstStyle>
            <a:lvl1pPr>
              <a:spcBef>
                <a:spcPts val="0"/>
              </a:spcBef>
              <a:defRPr sz="1000"/>
            </a:lvl1pPr>
            <a:lvl2pPr marL="0" indent="0">
              <a:spcBef>
                <a:spcPts val="0"/>
              </a:spcBef>
              <a:buNone/>
              <a:defRPr/>
            </a:lvl2pPr>
            <a:lvl3pPr marL="201600" indent="0">
              <a:buNone/>
              <a:defRPr/>
            </a:lvl3pPr>
            <a:lvl4pPr marL="434949" indent="0">
              <a:buNone/>
              <a:defRPr/>
            </a:lvl4pPr>
            <a:lvl5pPr marL="6317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5643742"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 2020 IBM</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5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Research / Doc ID / Month XX, 2020 / © 2020 IBM Corporation</a:t>
            </a:r>
          </a:p>
        </p:txBody>
      </p:sp>
      <p:sp>
        <p:nvSpPr>
          <p:cNvPr id="6" name="Text Placeholder 5"/>
          <p:cNvSpPr>
            <a:spLocks noGrp="1"/>
          </p:cNvSpPr>
          <p:nvPr>
            <p:ph type="body" sz="quarter" idx="12"/>
          </p:nvPr>
        </p:nvSpPr>
        <p:spPr>
          <a:xfrm>
            <a:off x="4800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4"/>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5"/>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5"/>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0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258177"/>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theme" Target="../theme/theme2.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4025" r:id="rId4"/>
    <p:sldLayoutId id="2147484026" r:id="rId5"/>
    <p:sldLayoutId id="2147484027" r:id="rId6"/>
    <p:sldLayoutId id="2147483981" r:id="rId7"/>
    <p:sldLayoutId id="2147483982" r:id="rId8"/>
    <p:sldLayoutId id="2147483974" r:id="rId9"/>
    <p:sldLayoutId id="2147483826"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8" y="4900328"/>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500">
                <a:solidFill>
                  <a:schemeClr val="bg1"/>
                </a:solidFill>
                <a:latin typeface="IBM Plex Sans" panose="020B0503050203000203" pitchFamily="34" charset="0"/>
              </a:defRPr>
            </a:lvl1pPr>
          </a:lstStyle>
          <a:p>
            <a:r>
              <a:rPr lang="en-US"/>
              <a:t>IBM Confidential | © 2020 IBM</a:t>
            </a:r>
            <a:endParaRPr lang="en-US" sz="500" dirty="0"/>
          </a:p>
        </p:txBody>
      </p:sp>
      <p:sp>
        <p:nvSpPr>
          <p:cNvPr id="8" name="Slide Number Placeholder"/>
          <p:cNvSpPr>
            <a:spLocks noGrp="1"/>
          </p:cNvSpPr>
          <p:nvPr>
            <p:ph type="sldNum" sz="quarter" idx="4"/>
          </p:nvPr>
        </p:nvSpPr>
        <p:spPr>
          <a:xfrm>
            <a:off x="7086603" y="4900328"/>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274201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97061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319921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5792453"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021053"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6249653"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9072930"/>
      </p:ext>
    </p:extLst>
  </p:cSld>
  <p:clrMap bg1="dk1" tx1="lt1" bg2="dk2" tx2="lt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fontAlgn="base" hangingPunct="1">
        <a:lnSpc>
          <a:spcPct val="90000"/>
        </a:lnSpc>
        <a:spcBef>
          <a:spcPct val="0"/>
        </a:spcBef>
        <a:spcAft>
          <a:spcPct val="0"/>
        </a:spcAft>
        <a:defRPr sz="20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41" algn="l" rtl="0" eaLnBrk="1" fontAlgn="base" hangingPunct="1">
        <a:lnSpc>
          <a:spcPct val="90000"/>
        </a:lnSpc>
        <a:spcBef>
          <a:spcPct val="0"/>
        </a:spcBef>
        <a:spcAft>
          <a:spcPct val="0"/>
        </a:spcAft>
        <a:defRPr sz="2220">
          <a:solidFill>
            <a:srgbClr val="191919"/>
          </a:solidFill>
          <a:latin typeface="IBM Plex Sans" pitchFamily="34" charset="0"/>
        </a:defRPr>
      </a:lvl6pPr>
      <a:lvl7pPr marL="725085"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26" algn="l" rtl="0" eaLnBrk="1" fontAlgn="base" hangingPunct="1">
        <a:lnSpc>
          <a:spcPct val="90000"/>
        </a:lnSpc>
        <a:spcBef>
          <a:spcPct val="0"/>
        </a:spcBef>
        <a:spcAft>
          <a:spcPct val="0"/>
        </a:spcAft>
        <a:defRPr sz="2220">
          <a:solidFill>
            <a:srgbClr val="191919"/>
          </a:solidFill>
          <a:latin typeface="IBM Plex Sans" pitchFamily="34" charset="0"/>
        </a:defRPr>
      </a:lvl8pPr>
      <a:lvl9pPr marL="1450168"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0" indent="-173724"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78" indent="-17372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13" indent="-173724"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25" indent="-173724"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03" indent="-129661"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147" indent="-129661"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688" indent="-129661"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232" indent="-129661"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085" rtl="0" eaLnBrk="1" latinLnBrk="0" hangingPunct="1">
        <a:defRPr sz="1428" kern="1200">
          <a:solidFill>
            <a:schemeClr val="tx1"/>
          </a:solidFill>
          <a:latin typeface="+mn-lt"/>
          <a:ea typeface="+mn-ea"/>
          <a:cs typeface="+mn-cs"/>
        </a:defRPr>
      </a:lvl1pPr>
      <a:lvl2pPr marL="362541" algn="l" defTabSz="725085" rtl="0" eaLnBrk="1" latinLnBrk="0" hangingPunct="1">
        <a:defRPr sz="1428" kern="1200">
          <a:solidFill>
            <a:schemeClr val="tx1"/>
          </a:solidFill>
          <a:latin typeface="+mn-lt"/>
          <a:ea typeface="+mn-ea"/>
          <a:cs typeface="+mn-cs"/>
        </a:defRPr>
      </a:lvl2pPr>
      <a:lvl3pPr marL="725085" algn="l" defTabSz="725085" rtl="0" eaLnBrk="1" latinLnBrk="0" hangingPunct="1">
        <a:defRPr sz="1428" kern="1200">
          <a:solidFill>
            <a:schemeClr val="tx1"/>
          </a:solidFill>
          <a:latin typeface="+mn-lt"/>
          <a:ea typeface="+mn-ea"/>
          <a:cs typeface="+mn-cs"/>
        </a:defRPr>
      </a:lvl3pPr>
      <a:lvl4pPr marL="1087626" algn="l" defTabSz="725085" rtl="0" eaLnBrk="1" latinLnBrk="0" hangingPunct="1">
        <a:defRPr sz="1428" kern="1200">
          <a:solidFill>
            <a:schemeClr val="tx1"/>
          </a:solidFill>
          <a:latin typeface="+mn-lt"/>
          <a:ea typeface="+mn-ea"/>
          <a:cs typeface="+mn-cs"/>
        </a:defRPr>
      </a:lvl4pPr>
      <a:lvl5pPr marL="1450168" algn="l" defTabSz="725085" rtl="0" eaLnBrk="1" latinLnBrk="0" hangingPunct="1">
        <a:defRPr sz="1428" kern="1200">
          <a:solidFill>
            <a:schemeClr val="tx1"/>
          </a:solidFill>
          <a:latin typeface="+mn-lt"/>
          <a:ea typeface="+mn-ea"/>
          <a:cs typeface="+mn-cs"/>
        </a:defRPr>
      </a:lvl5pPr>
      <a:lvl6pPr marL="1812711" algn="l" defTabSz="725085" rtl="0" eaLnBrk="1" latinLnBrk="0" hangingPunct="1">
        <a:defRPr sz="1428" kern="1200">
          <a:solidFill>
            <a:schemeClr val="tx1"/>
          </a:solidFill>
          <a:latin typeface="+mn-lt"/>
          <a:ea typeface="+mn-ea"/>
          <a:cs typeface="+mn-cs"/>
        </a:defRPr>
      </a:lvl6pPr>
      <a:lvl7pPr marL="2175251" algn="l" defTabSz="725085" rtl="0" eaLnBrk="1" latinLnBrk="0" hangingPunct="1">
        <a:defRPr sz="1428" kern="1200">
          <a:solidFill>
            <a:schemeClr val="tx1"/>
          </a:solidFill>
          <a:latin typeface="+mn-lt"/>
          <a:ea typeface="+mn-ea"/>
          <a:cs typeface="+mn-cs"/>
        </a:defRPr>
      </a:lvl7pPr>
      <a:lvl8pPr marL="2537794" algn="l" defTabSz="725085" rtl="0" eaLnBrk="1" latinLnBrk="0" hangingPunct="1">
        <a:defRPr sz="1428" kern="1200">
          <a:solidFill>
            <a:schemeClr val="tx1"/>
          </a:solidFill>
          <a:latin typeface="+mn-lt"/>
          <a:ea typeface="+mn-ea"/>
          <a:cs typeface="+mn-cs"/>
        </a:defRPr>
      </a:lvl8pPr>
      <a:lvl9pPr marL="2900336" algn="l" defTabSz="725085"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8" pos="1920">
          <p15:clr>
            <a:srgbClr val="F26B43"/>
          </p15:clr>
        </p15:guide>
        <p15:guide id="10" pos="1776">
          <p15:clr>
            <a:srgbClr val="F26B43"/>
          </p15:clr>
        </p15:guide>
        <p15:guide id="11" pos="2064">
          <p15:clr>
            <a:srgbClr val="F26B43"/>
          </p15:clr>
        </p15:guide>
        <p15:guide id="12" pos="3840">
          <p15:clr>
            <a:srgbClr val="F26B43"/>
          </p15:clr>
        </p15:guide>
        <p15:guide id="13" pos="3696">
          <p15:clr>
            <a:srgbClr val="F26B43"/>
          </p15:clr>
        </p15:guide>
        <p15:guide id="14" pos="398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A19DD9-064E-A243-8815-6B7762624A7C}"/>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3" name="Slide Number Placeholder 2">
            <a:extLst>
              <a:ext uri="{FF2B5EF4-FFF2-40B4-BE49-F238E27FC236}">
                <a16:creationId xmlns:a16="http://schemas.microsoft.com/office/drawing/2014/main" id="{DDC6BC12-D5FC-6946-A058-9D5CAA9A8141}"/>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Picture 4" descr="A person standing in front of a building&#10;&#10;Description automatically generated">
            <a:extLst>
              <a:ext uri="{FF2B5EF4-FFF2-40B4-BE49-F238E27FC236}">
                <a16:creationId xmlns:a16="http://schemas.microsoft.com/office/drawing/2014/main" id="{417575CE-107E-A74D-AD58-E1535704734F}"/>
              </a:ext>
            </a:extLst>
          </p:cNvPr>
          <p:cNvPicPr>
            <a:picLocks noChangeAspect="1"/>
          </p:cNvPicPr>
          <p:nvPr/>
        </p:nvPicPr>
        <p:blipFill>
          <a:blip r:embed="rId3"/>
          <a:stretch>
            <a:fillRect/>
          </a:stretch>
        </p:blipFill>
        <p:spPr>
          <a:xfrm>
            <a:off x="3585882" y="644264"/>
            <a:ext cx="5558116" cy="4499236"/>
          </a:xfrm>
          <a:prstGeom prst="rect">
            <a:avLst/>
          </a:prstGeom>
        </p:spPr>
      </p:pic>
      <p:sp>
        <p:nvSpPr>
          <p:cNvPr id="6" name="Title 3">
            <a:extLst>
              <a:ext uri="{FF2B5EF4-FFF2-40B4-BE49-F238E27FC236}">
                <a16:creationId xmlns:a16="http://schemas.microsoft.com/office/drawing/2014/main" id="{9F89F584-531C-99D1-C152-E8372D4DDF2E}"/>
              </a:ext>
            </a:extLst>
          </p:cNvPr>
          <p:cNvSpPr txBox="1">
            <a:spLocks/>
          </p:cNvSpPr>
          <p:nvPr/>
        </p:nvSpPr>
        <p:spPr>
          <a:xfrm>
            <a:off x="147984" y="135842"/>
            <a:ext cx="7237141"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computing Journey </a:t>
            </a:r>
            <a:r>
              <a:rPr lang="en-US" dirty="0">
                <a:solidFill>
                  <a:srgbClr val="161616"/>
                </a:solidFill>
                <a:effectLst/>
                <a:latin typeface="Slack-Lato"/>
              </a:rPr>
              <a:t> </a:t>
            </a:r>
            <a:endParaRPr lang="en-US" kern="0" dirty="0">
              <a:solidFill>
                <a:srgbClr val="161616"/>
              </a:solidFill>
            </a:endParaRPr>
          </a:p>
        </p:txBody>
      </p:sp>
      <p:sp>
        <p:nvSpPr>
          <p:cNvPr id="8" name="Text Placeholder 9">
            <a:extLst>
              <a:ext uri="{FF2B5EF4-FFF2-40B4-BE49-F238E27FC236}">
                <a16:creationId xmlns:a16="http://schemas.microsoft.com/office/drawing/2014/main" id="{2188ECEF-D526-2E01-6953-68E0BB4228F3}"/>
              </a:ext>
            </a:extLst>
          </p:cNvPr>
          <p:cNvSpPr txBox="1">
            <a:spLocks/>
          </p:cNvSpPr>
          <p:nvPr/>
        </p:nvSpPr>
        <p:spPr>
          <a:xfrm>
            <a:off x="210312" y="1630346"/>
            <a:ext cx="4494132" cy="251396"/>
          </a:xfrm>
          <a:prstGeom prst="rect">
            <a:avLst/>
          </a:prstGeom>
        </p:spPr>
        <p:txBody>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1" kern="0" dirty="0">
                <a:solidFill>
                  <a:srgbClr val="161616"/>
                </a:solidFill>
                <a:latin typeface="IBM Plex Sans ExtraLight" panose="020B0303050203000203" pitchFamily="34" charset="0"/>
              </a:rPr>
              <a:t>IBM Quantum Support Team   </a:t>
            </a:r>
          </a:p>
          <a:p>
            <a:pPr defTabSz="914400"/>
            <a:endParaRPr lang="en-US" kern="0" dirty="0"/>
          </a:p>
        </p:txBody>
      </p:sp>
    </p:spTree>
    <p:extLst>
      <p:ext uri="{BB962C8B-B14F-4D97-AF65-F5344CB8AC3E}">
        <p14:creationId xmlns:p14="http://schemas.microsoft.com/office/powerpoint/2010/main" val="87146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66B88-5C70-6B55-4334-5ED8B628283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40A3D9-8FD0-ECAC-555B-533C78C6C61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E1E0E673-BC6A-F64E-FBDB-46B1AE0F0DBD}"/>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7E7D4579-D590-F255-D15E-8C1C0796AE1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C16BD5B8-906D-4226-5BFC-B75485B581A9}"/>
              </a:ext>
            </a:extLst>
          </p:cNvPr>
          <p:cNvPicPr>
            <a:picLocks noChangeAspect="1"/>
          </p:cNvPicPr>
          <p:nvPr/>
        </p:nvPicPr>
        <p:blipFill>
          <a:blip r:embed="rId2"/>
          <a:stretch>
            <a:fillRect/>
          </a:stretch>
        </p:blipFill>
        <p:spPr>
          <a:xfrm>
            <a:off x="0" y="847482"/>
            <a:ext cx="9144000" cy="4282603"/>
          </a:xfrm>
          <a:prstGeom prst="rect">
            <a:avLst/>
          </a:prstGeom>
        </p:spPr>
      </p:pic>
    </p:spTree>
    <p:extLst>
      <p:ext uri="{BB962C8B-B14F-4D97-AF65-F5344CB8AC3E}">
        <p14:creationId xmlns:p14="http://schemas.microsoft.com/office/powerpoint/2010/main" val="1445337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08B10-DAE9-8555-CE3C-47EFD157F87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8A1CB5-382E-97A7-0F21-7AC3D184F6A4}"/>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95BBCB1A-1A22-ADD3-FB3F-480932F3C8E2}"/>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5280D4E4-91C4-FA14-3FBC-AE1CAA9EC54E}"/>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grpSp>
        <p:nvGrpSpPr>
          <p:cNvPr id="10" name="Group 9">
            <a:extLst>
              <a:ext uri="{FF2B5EF4-FFF2-40B4-BE49-F238E27FC236}">
                <a16:creationId xmlns:a16="http://schemas.microsoft.com/office/drawing/2014/main" id="{C8D624CF-7E9C-94F2-F6A5-F6D164BBD4C7}"/>
              </a:ext>
            </a:extLst>
          </p:cNvPr>
          <p:cNvGrpSpPr/>
          <p:nvPr/>
        </p:nvGrpSpPr>
        <p:grpSpPr>
          <a:xfrm>
            <a:off x="0" y="832318"/>
            <a:ext cx="9144000" cy="4370702"/>
            <a:chOff x="0" y="832318"/>
            <a:chExt cx="9144000" cy="4370702"/>
          </a:xfrm>
        </p:grpSpPr>
        <p:pic>
          <p:nvPicPr>
            <p:cNvPr id="4" name="Picture 3" descr="A screenshot of a computer&#10;&#10;Description automatically generated">
              <a:extLst>
                <a:ext uri="{FF2B5EF4-FFF2-40B4-BE49-F238E27FC236}">
                  <a16:creationId xmlns:a16="http://schemas.microsoft.com/office/drawing/2014/main" id="{8B15B199-F46B-C409-1B8A-3482A953A7A0}"/>
                </a:ext>
              </a:extLst>
            </p:cNvPr>
            <p:cNvPicPr>
              <a:picLocks noChangeAspect="1"/>
            </p:cNvPicPr>
            <p:nvPr/>
          </p:nvPicPr>
          <p:blipFill>
            <a:blip r:embed="rId2"/>
            <a:stretch>
              <a:fillRect/>
            </a:stretch>
          </p:blipFill>
          <p:spPr>
            <a:xfrm>
              <a:off x="0" y="832318"/>
              <a:ext cx="9144000" cy="4370702"/>
            </a:xfrm>
            <a:prstGeom prst="rect">
              <a:avLst/>
            </a:prstGeom>
          </p:spPr>
        </p:pic>
        <p:sp>
          <p:nvSpPr>
            <p:cNvPr id="8" name="Rectangle 7">
              <a:extLst>
                <a:ext uri="{FF2B5EF4-FFF2-40B4-BE49-F238E27FC236}">
                  <a16:creationId xmlns:a16="http://schemas.microsoft.com/office/drawing/2014/main" id="{1B866B39-5A78-408B-17B9-ADF67B429DE6}"/>
                </a:ext>
              </a:extLst>
            </p:cNvPr>
            <p:cNvSpPr/>
            <p:nvPr/>
          </p:nvSpPr>
          <p:spPr bwMode="auto">
            <a:xfrm>
              <a:off x="4541392" y="3986631"/>
              <a:ext cx="1702544" cy="393419"/>
            </a:xfrm>
            <a:prstGeom prst="rect">
              <a:avLst/>
            </a:prstGeom>
            <a:noFill/>
            <a:ln w="19050">
              <a:solidFill>
                <a:srgbClr val="C0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Arrow: Down 8">
              <a:extLst>
                <a:ext uri="{FF2B5EF4-FFF2-40B4-BE49-F238E27FC236}">
                  <a16:creationId xmlns:a16="http://schemas.microsoft.com/office/drawing/2014/main" id="{BC6CCC74-81D1-C263-D7E8-7FBFF97D82AB}"/>
                </a:ext>
              </a:extLst>
            </p:cNvPr>
            <p:cNvSpPr/>
            <p:nvPr/>
          </p:nvSpPr>
          <p:spPr bwMode="auto">
            <a:xfrm rot="807666">
              <a:off x="5544357" y="2905691"/>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grpSp>
    </p:spTree>
    <p:extLst>
      <p:ext uri="{BB962C8B-B14F-4D97-AF65-F5344CB8AC3E}">
        <p14:creationId xmlns:p14="http://schemas.microsoft.com/office/powerpoint/2010/main" val="337337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343B3-A6A1-31EB-26A7-4B8740C258D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086CDE-FB5C-5770-92FC-E75DE7A96F2E}"/>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692141B3-020C-BDD4-77CC-61CF0073367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E3ECB2CB-A464-4EF1-1EF9-ED549B36F5F6}"/>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5E3FA437-266C-7059-D47B-26E9D3285869}"/>
              </a:ext>
            </a:extLst>
          </p:cNvPr>
          <p:cNvPicPr>
            <a:picLocks noChangeAspect="1"/>
          </p:cNvPicPr>
          <p:nvPr/>
        </p:nvPicPr>
        <p:blipFill>
          <a:blip r:embed="rId2"/>
          <a:stretch>
            <a:fillRect/>
          </a:stretch>
        </p:blipFill>
        <p:spPr>
          <a:xfrm>
            <a:off x="0" y="852719"/>
            <a:ext cx="9144000" cy="4285803"/>
          </a:xfrm>
          <a:prstGeom prst="rect">
            <a:avLst/>
          </a:prstGeom>
        </p:spPr>
      </p:pic>
      <p:sp>
        <p:nvSpPr>
          <p:cNvPr id="8" name="Rectangle 7">
            <a:extLst>
              <a:ext uri="{FF2B5EF4-FFF2-40B4-BE49-F238E27FC236}">
                <a16:creationId xmlns:a16="http://schemas.microsoft.com/office/drawing/2014/main" id="{B5BF4A3E-9603-825C-C111-FED0A2A378F8}"/>
              </a:ext>
            </a:extLst>
          </p:cNvPr>
          <p:cNvSpPr/>
          <p:nvPr/>
        </p:nvSpPr>
        <p:spPr bwMode="auto">
          <a:xfrm>
            <a:off x="5131942" y="3562943"/>
            <a:ext cx="928273" cy="393419"/>
          </a:xfrm>
          <a:prstGeom prst="rect">
            <a:avLst/>
          </a:prstGeom>
          <a:noFill/>
          <a:ln w="19050">
            <a:solidFill>
              <a:srgbClr val="C0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Arrow: Down 8">
            <a:extLst>
              <a:ext uri="{FF2B5EF4-FFF2-40B4-BE49-F238E27FC236}">
                <a16:creationId xmlns:a16="http://schemas.microsoft.com/office/drawing/2014/main" id="{88DA51EF-1BF1-694B-A954-A58CC309E602}"/>
              </a:ext>
            </a:extLst>
          </p:cNvPr>
          <p:cNvSpPr/>
          <p:nvPr/>
        </p:nvSpPr>
        <p:spPr bwMode="auto">
          <a:xfrm rot="6476925">
            <a:off x="6592378" y="3633630"/>
            <a:ext cx="84944"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422173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4AFA9-A047-7349-B594-3EDAD149E5B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557E0-7670-2B63-389B-C4385445D532}"/>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0CD64296-BE50-0CED-8B80-5633C2FAB310}"/>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20752F98-AC29-8D3F-5EC2-21E6877AAA69}"/>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89EE6235-EA28-EC7A-E89F-2FCFE3CF4956}"/>
              </a:ext>
            </a:extLst>
          </p:cNvPr>
          <p:cNvPicPr>
            <a:picLocks noChangeAspect="1"/>
          </p:cNvPicPr>
          <p:nvPr/>
        </p:nvPicPr>
        <p:blipFill>
          <a:blip r:embed="rId2"/>
          <a:stretch>
            <a:fillRect/>
          </a:stretch>
        </p:blipFill>
        <p:spPr>
          <a:xfrm>
            <a:off x="0" y="861630"/>
            <a:ext cx="9144000" cy="4277532"/>
          </a:xfrm>
          <a:prstGeom prst="rect">
            <a:avLst/>
          </a:prstGeom>
        </p:spPr>
      </p:pic>
      <p:sp>
        <p:nvSpPr>
          <p:cNvPr id="8" name="Rectangle 7">
            <a:extLst>
              <a:ext uri="{FF2B5EF4-FFF2-40B4-BE49-F238E27FC236}">
                <a16:creationId xmlns:a16="http://schemas.microsoft.com/office/drawing/2014/main" id="{83045D24-B410-2F08-5238-6B2D2C23101D}"/>
              </a:ext>
            </a:extLst>
          </p:cNvPr>
          <p:cNvSpPr/>
          <p:nvPr/>
        </p:nvSpPr>
        <p:spPr bwMode="auto">
          <a:xfrm>
            <a:off x="5153029" y="3939004"/>
            <a:ext cx="866775" cy="393419"/>
          </a:xfrm>
          <a:prstGeom prst="rect">
            <a:avLst/>
          </a:prstGeom>
          <a:noFill/>
          <a:ln w="19050">
            <a:solidFill>
              <a:srgbClr val="C0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Arrow: Down 8">
            <a:extLst>
              <a:ext uri="{FF2B5EF4-FFF2-40B4-BE49-F238E27FC236}">
                <a16:creationId xmlns:a16="http://schemas.microsoft.com/office/drawing/2014/main" id="{0C7BCADE-0FB1-AEF1-7C48-A06204301C60}"/>
              </a:ext>
            </a:extLst>
          </p:cNvPr>
          <p:cNvSpPr/>
          <p:nvPr/>
        </p:nvSpPr>
        <p:spPr bwMode="auto">
          <a:xfrm rot="4180155">
            <a:off x="6549246" y="3662177"/>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60121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C853-D285-F9D4-7615-66AEC485048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5F9EA-FAA8-0C90-DB6C-AC44CCBD0564}"/>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79A79AB1-A24E-255C-1CFB-0FB2369D55FD}"/>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65CB47BF-409B-C119-A49D-4C26C73BEA36}"/>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F80B8726-A72E-B7A5-4C20-73F1EA65FF09}"/>
              </a:ext>
            </a:extLst>
          </p:cNvPr>
          <p:cNvPicPr>
            <a:picLocks noChangeAspect="1"/>
          </p:cNvPicPr>
          <p:nvPr/>
        </p:nvPicPr>
        <p:blipFill>
          <a:blip r:embed="rId2"/>
          <a:stretch>
            <a:fillRect/>
          </a:stretch>
        </p:blipFill>
        <p:spPr>
          <a:xfrm>
            <a:off x="0" y="828129"/>
            <a:ext cx="9144000" cy="4315949"/>
          </a:xfrm>
          <a:prstGeom prst="rect">
            <a:avLst/>
          </a:prstGeom>
        </p:spPr>
      </p:pic>
    </p:spTree>
    <p:extLst>
      <p:ext uri="{BB962C8B-B14F-4D97-AF65-F5344CB8AC3E}">
        <p14:creationId xmlns:p14="http://schemas.microsoft.com/office/powerpoint/2010/main" val="131351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14F6D-8A37-FD7E-9EB8-B9F6C0E0AE8C}"/>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190EAC-C58E-833D-FDC4-C2E68E067366}"/>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EEE853BD-58DB-0D5D-D829-7B4A2610B623}"/>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34F928CC-417E-3B22-69B3-CFBBB60C6C14}"/>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AA266CB8-BC33-CB31-7804-E712C41B1CB4}"/>
              </a:ext>
            </a:extLst>
          </p:cNvPr>
          <p:cNvPicPr>
            <a:picLocks noChangeAspect="1"/>
          </p:cNvPicPr>
          <p:nvPr/>
        </p:nvPicPr>
        <p:blipFill>
          <a:blip r:embed="rId2"/>
          <a:stretch>
            <a:fillRect/>
          </a:stretch>
        </p:blipFill>
        <p:spPr>
          <a:xfrm>
            <a:off x="0" y="865037"/>
            <a:ext cx="9144000" cy="4270693"/>
          </a:xfrm>
          <a:prstGeom prst="rect">
            <a:avLst/>
          </a:prstGeom>
        </p:spPr>
      </p:pic>
    </p:spTree>
    <p:extLst>
      <p:ext uri="{BB962C8B-B14F-4D97-AF65-F5344CB8AC3E}">
        <p14:creationId xmlns:p14="http://schemas.microsoft.com/office/powerpoint/2010/main" val="51790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99C76-3A53-13D5-8A8C-F34EA67A545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F9BC6-DAB1-0AAB-25B4-6C96324F3931}"/>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12943145-2E6F-D008-046E-A8C51D07FA3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312ADB07-BBED-8BB6-2FCD-4A6B3706280C}"/>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9" name="Picture 8" descr="A screenshot of a computer&#10;&#10;Description automatically generated">
            <a:extLst>
              <a:ext uri="{FF2B5EF4-FFF2-40B4-BE49-F238E27FC236}">
                <a16:creationId xmlns:a16="http://schemas.microsoft.com/office/drawing/2014/main" id="{4BE4785B-2288-1D15-4305-46806BE1C101}"/>
              </a:ext>
            </a:extLst>
          </p:cNvPr>
          <p:cNvPicPr>
            <a:picLocks noChangeAspect="1"/>
          </p:cNvPicPr>
          <p:nvPr/>
        </p:nvPicPr>
        <p:blipFill>
          <a:blip r:embed="rId2"/>
          <a:stretch>
            <a:fillRect/>
          </a:stretch>
        </p:blipFill>
        <p:spPr>
          <a:xfrm>
            <a:off x="0" y="841229"/>
            <a:ext cx="9144000" cy="4299276"/>
          </a:xfrm>
          <a:prstGeom prst="rect">
            <a:avLst/>
          </a:prstGeom>
        </p:spPr>
      </p:pic>
    </p:spTree>
    <p:extLst>
      <p:ext uri="{BB962C8B-B14F-4D97-AF65-F5344CB8AC3E}">
        <p14:creationId xmlns:p14="http://schemas.microsoft.com/office/powerpoint/2010/main" val="2904549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5FF76-5CE3-AB6D-7CB2-77B49E66A73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A277B2-639A-B693-99F6-0A1F1311355E}"/>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BF372496-F32E-7683-8DD9-B5B7643B71C3}"/>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44AB8C64-2D6F-DD74-19BE-884363B9BF51}"/>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DEB69F69-6FDE-D785-184A-BBE96FA2287D}"/>
              </a:ext>
            </a:extLst>
          </p:cNvPr>
          <p:cNvPicPr>
            <a:picLocks noChangeAspect="1"/>
          </p:cNvPicPr>
          <p:nvPr/>
        </p:nvPicPr>
        <p:blipFill>
          <a:blip r:embed="rId2"/>
          <a:stretch>
            <a:fillRect/>
          </a:stretch>
        </p:blipFill>
        <p:spPr>
          <a:xfrm>
            <a:off x="0" y="857887"/>
            <a:ext cx="9144000" cy="4284985"/>
          </a:xfrm>
          <a:prstGeom prst="rect">
            <a:avLst/>
          </a:prstGeom>
        </p:spPr>
      </p:pic>
    </p:spTree>
    <p:extLst>
      <p:ext uri="{BB962C8B-B14F-4D97-AF65-F5344CB8AC3E}">
        <p14:creationId xmlns:p14="http://schemas.microsoft.com/office/powerpoint/2010/main" val="421553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FD8F-53A5-E160-DDC5-CE4525F0C77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CD396F-AC4A-93DF-7285-17292BB24C65}"/>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C352C8A0-56A1-D7E6-0151-7C258B0A36C1}"/>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17FFED29-BE00-77B3-8771-6BBDCABFF48A}"/>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C78B4A35-25E1-1BB8-53A2-9A2D19B17677}"/>
              </a:ext>
            </a:extLst>
          </p:cNvPr>
          <p:cNvPicPr>
            <a:picLocks noChangeAspect="1"/>
          </p:cNvPicPr>
          <p:nvPr/>
        </p:nvPicPr>
        <p:blipFill>
          <a:blip r:embed="rId2"/>
          <a:stretch>
            <a:fillRect/>
          </a:stretch>
        </p:blipFill>
        <p:spPr>
          <a:xfrm>
            <a:off x="0" y="859086"/>
            <a:ext cx="9144000" cy="4282603"/>
          </a:xfrm>
          <a:prstGeom prst="rect">
            <a:avLst/>
          </a:prstGeom>
        </p:spPr>
      </p:pic>
    </p:spTree>
    <p:extLst>
      <p:ext uri="{BB962C8B-B14F-4D97-AF65-F5344CB8AC3E}">
        <p14:creationId xmlns:p14="http://schemas.microsoft.com/office/powerpoint/2010/main" val="2141268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EA2B0-42F0-A775-940A-39A9118BCC7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9A9E84-668B-36B4-F619-3AFBA9F0EE6C}"/>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012EACEC-D673-B662-561E-11F96C9A775E}"/>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E04A2501-9DF3-9D33-07EA-5683D87BE1B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3D6332C0-A1A8-18A5-AB6E-0DFEDEBE3A3D}"/>
              </a:ext>
            </a:extLst>
          </p:cNvPr>
          <p:cNvPicPr>
            <a:picLocks noChangeAspect="1"/>
          </p:cNvPicPr>
          <p:nvPr/>
        </p:nvPicPr>
        <p:blipFill>
          <a:blip r:embed="rId2"/>
          <a:stretch>
            <a:fillRect/>
          </a:stretch>
        </p:blipFill>
        <p:spPr>
          <a:xfrm>
            <a:off x="0" y="422112"/>
            <a:ext cx="9144000" cy="4299276"/>
          </a:xfrm>
          <a:prstGeom prst="rect">
            <a:avLst/>
          </a:prstGeom>
        </p:spPr>
      </p:pic>
    </p:spTree>
    <p:extLst>
      <p:ext uri="{BB962C8B-B14F-4D97-AF65-F5344CB8AC3E}">
        <p14:creationId xmlns:p14="http://schemas.microsoft.com/office/powerpoint/2010/main" val="145059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94E7D9-26C7-154D-1E58-A4E5E94CDB7C}"/>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396B06DE-2482-3999-ECDC-035A6306DBB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Sign in</a:t>
            </a:r>
            <a:endParaRPr lang="en-US" kern="0" dirty="0">
              <a:solidFill>
                <a:srgbClr val="161616"/>
              </a:solidFill>
            </a:endParaRPr>
          </a:p>
        </p:txBody>
      </p:sp>
      <p:sp>
        <p:nvSpPr>
          <p:cNvPr id="7" name="Footer Placeholder 1">
            <a:extLst>
              <a:ext uri="{FF2B5EF4-FFF2-40B4-BE49-F238E27FC236}">
                <a16:creationId xmlns:a16="http://schemas.microsoft.com/office/drawing/2014/main" id="{6241CBA6-2CA2-FCD7-22A4-B6BE6C5FFFC2}"/>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2EAC2894-C01B-E06A-8C28-69973A5D9442}"/>
              </a:ext>
            </a:extLst>
          </p:cNvPr>
          <p:cNvPicPr>
            <a:picLocks noChangeAspect="1"/>
          </p:cNvPicPr>
          <p:nvPr/>
        </p:nvPicPr>
        <p:blipFill>
          <a:blip r:embed="rId2"/>
          <a:stretch>
            <a:fillRect/>
          </a:stretch>
        </p:blipFill>
        <p:spPr>
          <a:xfrm>
            <a:off x="0" y="546605"/>
            <a:ext cx="9144000" cy="4616537"/>
          </a:xfrm>
          <a:prstGeom prst="rect">
            <a:avLst/>
          </a:prstGeom>
        </p:spPr>
      </p:pic>
    </p:spTree>
    <p:extLst>
      <p:ext uri="{BB962C8B-B14F-4D97-AF65-F5344CB8AC3E}">
        <p14:creationId xmlns:p14="http://schemas.microsoft.com/office/powerpoint/2010/main" val="42912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8F840-AFD9-A2F6-F901-3E445703BB5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5C2512-5E53-7AC3-E269-8AC291C854A0}"/>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00C52E39-1E4C-1756-97C4-E1022D5AFC9A}"/>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03E5D7FE-23BB-BCF6-0B1E-3D2C3A36A162}"/>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97731D3E-33A4-65C0-D093-01FAB84D50C5}"/>
              </a:ext>
            </a:extLst>
          </p:cNvPr>
          <p:cNvPicPr>
            <a:picLocks noChangeAspect="1"/>
          </p:cNvPicPr>
          <p:nvPr/>
        </p:nvPicPr>
        <p:blipFill>
          <a:blip r:embed="rId2"/>
          <a:stretch>
            <a:fillRect/>
          </a:stretch>
        </p:blipFill>
        <p:spPr>
          <a:xfrm>
            <a:off x="0" y="862657"/>
            <a:ext cx="9144000" cy="4284985"/>
          </a:xfrm>
          <a:prstGeom prst="rect">
            <a:avLst/>
          </a:prstGeom>
        </p:spPr>
      </p:pic>
    </p:spTree>
    <p:extLst>
      <p:ext uri="{BB962C8B-B14F-4D97-AF65-F5344CB8AC3E}">
        <p14:creationId xmlns:p14="http://schemas.microsoft.com/office/powerpoint/2010/main" val="552430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11B70-AA53-6B8D-5934-F5E9D1FF941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FB71C2-8F3C-67CD-9660-69E1DCCB9407}"/>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D393936D-E980-47CF-7C2A-F6607AF36C3D}"/>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B480F32E-DDF1-D078-49CB-CE4D0DB2ADD5}"/>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9EABA16B-F59D-AF5A-543C-3B8C220E64BD}"/>
              </a:ext>
            </a:extLst>
          </p:cNvPr>
          <p:cNvPicPr>
            <a:picLocks noChangeAspect="1"/>
          </p:cNvPicPr>
          <p:nvPr/>
        </p:nvPicPr>
        <p:blipFill>
          <a:blip r:embed="rId2"/>
          <a:stretch>
            <a:fillRect/>
          </a:stretch>
        </p:blipFill>
        <p:spPr>
          <a:xfrm>
            <a:off x="0" y="863846"/>
            <a:ext cx="9144000" cy="4273075"/>
          </a:xfrm>
          <a:prstGeom prst="rect">
            <a:avLst/>
          </a:prstGeom>
        </p:spPr>
      </p:pic>
    </p:spTree>
    <p:extLst>
      <p:ext uri="{BB962C8B-B14F-4D97-AF65-F5344CB8AC3E}">
        <p14:creationId xmlns:p14="http://schemas.microsoft.com/office/powerpoint/2010/main" val="3863661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5A589-0B8C-A789-8C3B-D8AEDAE1242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B29449-F6A6-D813-758C-CF553EF8738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FC17DE19-A03E-E146-94A2-27E227694476}"/>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A90A22FD-B675-519E-FDD2-BB1BA43846EE}"/>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A94591D2-F785-8A38-9DA8-4B212130315B}"/>
              </a:ext>
            </a:extLst>
          </p:cNvPr>
          <p:cNvPicPr>
            <a:picLocks noChangeAspect="1"/>
          </p:cNvPicPr>
          <p:nvPr/>
        </p:nvPicPr>
        <p:blipFill>
          <a:blip r:embed="rId2"/>
          <a:stretch>
            <a:fillRect/>
          </a:stretch>
        </p:blipFill>
        <p:spPr>
          <a:xfrm>
            <a:off x="0" y="842407"/>
            <a:ext cx="9144000" cy="4296894"/>
          </a:xfrm>
          <a:prstGeom prst="rect">
            <a:avLst/>
          </a:prstGeom>
        </p:spPr>
      </p:pic>
      <p:sp>
        <p:nvSpPr>
          <p:cNvPr id="8" name="Arrow: Down 7">
            <a:extLst>
              <a:ext uri="{FF2B5EF4-FFF2-40B4-BE49-F238E27FC236}">
                <a16:creationId xmlns:a16="http://schemas.microsoft.com/office/drawing/2014/main" id="{65A4A2D1-CB1D-12BC-50BB-1160EDADE06C}"/>
              </a:ext>
            </a:extLst>
          </p:cNvPr>
          <p:cNvSpPr/>
          <p:nvPr/>
        </p:nvSpPr>
        <p:spPr bwMode="auto">
          <a:xfrm rot="807666">
            <a:off x="5515768" y="691129"/>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187280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D668-F741-5C12-B276-FCD6FBF27AB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8492B2-7259-BF71-4C96-5CD1E59FAF10}"/>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1B7B3644-3F49-6FE7-718C-C75A2978E68A}"/>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4553240C-359C-5A9E-81C1-735FD5CFE42B}"/>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963ECB4D-417C-6165-2C33-739285A8E30C}"/>
              </a:ext>
            </a:extLst>
          </p:cNvPr>
          <p:cNvPicPr>
            <a:picLocks noChangeAspect="1"/>
          </p:cNvPicPr>
          <p:nvPr/>
        </p:nvPicPr>
        <p:blipFill>
          <a:blip r:embed="rId2"/>
          <a:stretch>
            <a:fillRect/>
          </a:stretch>
        </p:blipFill>
        <p:spPr>
          <a:xfrm>
            <a:off x="0" y="849563"/>
            <a:ext cx="9144000" cy="4292130"/>
          </a:xfrm>
          <a:prstGeom prst="rect">
            <a:avLst/>
          </a:prstGeom>
        </p:spPr>
      </p:pic>
      <p:sp>
        <p:nvSpPr>
          <p:cNvPr id="8" name="Arrow: Down 7">
            <a:extLst>
              <a:ext uri="{FF2B5EF4-FFF2-40B4-BE49-F238E27FC236}">
                <a16:creationId xmlns:a16="http://schemas.microsoft.com/office/drawing/2014/main" id="{2CA14095-E2DC-8F42-8AD9-AE22EFACA6A3}"/>
              </a:ext>
            </a:extLst>
          </p:cNvPr>
          <p:cNvSpPr/>
          <p:nvPr/>
        </p:nvSpPr>
        <p:spPr bwMode="auto">
          <a:xfrm rot="807666">
            <a:off x="5182393" y="652236"/>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716916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BD418-95F0-5368-0473-1B7C8F9AE6B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FD54F9-4CB0-E5F6-EF84-AE117EDAC8A7}"/>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4F3401E2-4730-9D45-A8E6-62EF78996DDD}"/>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96086918-CCE6-3EEE-117A-4137E3F5E5E7}"/>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221013B7-F032-31D0-9998-D4F124EBD7BB}"/>
              </a:ext>
            </a:extLst>
          </p:cNvPr>
          <p:cNvPicPr>
            <a:picLocks noChangeAspect="1"/>
          </p:cNvPicPr>
          <p:nvPr/>
        </p:nvPicPr>
        <p:blipFill>
          <a:blip r:embed="rId2"/>
          <a:stretch>
            <a:fillRect/>
          </a:stretch>
        </p:blipFill>
        <p:spPr>
          <a:xfrm>
            <a:off x="0" y="847177"/>
            <a:ext cx="9144000" cy="4296894"/>
          </a:xfrm>
          <a:prstGeom prst="rect">
            <a:avLst/>
          </a:prstGeom>
        </p:spPr>
      </p:pic>
      <p:sp>
        <p:nvSpPr>
          <p:cNvPr id="8" name="Arrow: Down 7">
            <a:extLst>
              <a:ext uri="{FF2B5EF4-FFF2-40B4-BE49-F238E27FC236}">
                <a16:creationId xmlns:a16="http://schemas.microsoft.com/office/drawing/2014/main" id="{84F6E4C0-DBA6-1565-D4C5-3A21B0D42E68}"/>
              </a:ext>
            </a:extLst>
          </p:cNvPr>
          <p:cNvSpPr/>
          <p:nvPr/>
        </p:nvSpPr>
        <p:spPr bwMode="auto">
          <a:xfrm rot="807666">
            <a:off x="5149055" y="591116"/>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64805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A714-0414-FA8D-A3DE-7A4402BA28B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64EC4D-AB27-654B-CE0C-CB9B0F03F426}"/>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DC27E163-0386-7125-A0AC-FA905F6E1DDA}"/>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2AF3C157-86DB-5F35-F2E5-AAC1A2CB84D6}"/>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DC46946C-53AF-23CF-2FDE-BB3575AB7205}"/>
              </a:ext>
            </a:extLst>
          </p:cNvPr>
          <p:cNvPicPr>
            <a:picLocks noChangeAspect="1"/>
          </p:cNvPicPr>
          <p:nvPr/>
        </p:nvPicPr>
        <p:blipFill>
          <a:blip r:embed="rId2"/>
          <a:stretch>
            <a:fillRect/>
          </a:stretch>
        </p:blipFill>
        <p:spPr>
          <a:xfrm>
            <a:off x="0" y="865042"/>
            <a:ext cx="9144000" cy="4289748"/>
          </a:xfrm>
          <a:prstGeom prst="rect">
            <a:avLst/>
          </a:prstGeom>
        </p:spPr>
      </p:pic>
      <p:sp>
        <p:nvSpPr>
          <p:cNvPr id="8" name="Arrow: Down 7">
            <a:extLst>
              <a:ext uri="{FF2B5EF4-FFF2-40B4-BE49-F238E27FC236}">
                <a16:creationId xmlns:a16="http://schemas.microsoft.com/office/drawing/2014/main" id="{AD32D117-67C7-AFC6-BB91-F038BCBE34E4}"/>
              </a:ext>
            </a:extLst>
          </p:cNvPr>
          <p:cNvSpPr/>
          <p:nvPr/>
        </p:nvSpPr>
        <p:spPr bwMode="auto">
          <a:xfrm rot="11739922">
            <a:off x="4358866" y="2396103"/>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42806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0EDE4-F453-9C8E-29CB-E12D83CF8E5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E9B02D-889B-A4A0-3BA3-C8B0677C689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09C48BD6-897B-954A-86D0-2E293D10931D}"/>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EAD1E931-1165-E63A-ADF2-9094C971C939}"/>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CE8F4493-2CF0-1FEF-F756-8D8B2662AB3D}"/>
              </a:ext>
            </a:extLst>
          </p:cNvPr>
          <p:cNvPicPr>
            <a:picLocks noChangeAspect="1"/>
          </p:cNvPicPr>
          <p:nvPr/>
        </p:nvPicPr>
        <p:blipFill>
          <a:blip r:embed="rId2"/>
          <a:stretch>
            <a:fillRect/>
          </a:stretch>
        </p:blipFill>
        <p:spPr>
          <a:xfrm>
            <a:off x="0" y="853133"/>
            <a:ext cx="9144000" cy="4294512"/>
          </a:xfrm>
          <a:prstGeom prst="rect">
            <a:avLst/>
          </a:prstGeom>
        </p:spPr>
      </p:pic>
      <p:sp>
        <p:nvSpPr>
          <p:cNvPr id="8" name="Arrow: Down 7">
            <a:extLst>
              <a:ext uri="{FF2B5EF4-FFF2-40B4-BE49-F238E27FC236}">
                <a16:creationId xmlns:a16="http://schemas.microsoft.com/office/drawing/2014/main" id="{714184B5-FA28-C33F-FF35-5EEEDF23601F}"/>
              </a:ext>
            </a:extLst>
          </p:cNvPr>
          <p:cNvSpPr/>
          <p:nvPr/>
        </p:nvSpPr>
        <p:spPr bwMode="auto">
          <a:xfrm rot="8697752">
            <a:off x="7687468" y="3701029"/>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4060255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CEDB0-A08D-848E-9607-2B6FA9B03AC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BF5A10-5179-C2AB-C9AC-990B2F5356CE}"/>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E399366D-AAE3-7D2A-CFC9-4BFE6FC1CCA6}"/>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CFD10DF6-4C74-B34E-212A-CE266127779B}"/>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3229A7F6-508B-D785-B034-EA19AA144015}"/>
              </a:ext>
            </a:extLst>
          </p:cNvPr>
          <p:cNvPicPr>
            <a:picLocks noChangeAspect="1"/>
          </p:cNvPicPr>
          <p:nvPr/>
        </p:nvPicPr>
        <p:blipFill>
          <a:blip r:embed="rId2"/>
          <a:stretch>
            <a:fillRect/>
          </a:stretch>
        </p:blipFill>
        <p:spPr>
          <a:xfrm>
            <a:off x="0" y="844788"/>
            <a:ext cx="9144000" cy="4301658"/>
          </a:xfrm>
          <a:prstGeom prst="rect">
            <a:avLst/>
          </a:prstGeom>
        </p:spPr>
      </p:pic>
      <p:sp>
        <p:nvSpPr>
          <p:cNvPr id="9" name="Arrow: Down 8">
            <a:extLst>
              <a:ext uri="{FF2B5EF4-FFF2-40B4-BE49-F238E27FC236}">
                <a16:creationId xmlns:a16="http://schemas.microsoft.com/office/drawing/2014/main" id="{480C164E-3B38-2418-0A72-BA8DCC6C14CF}"/>
              </a:ext>
            </a:extLst>
          </p:cNvPr>
          <p:cNvSpPr/>
          <p:nvPr/>
        </p:nvSpPr>
        <p:spPr bwMode="auto">
          <a:xfrm rot="807666">
            <a:off x="977120" y="652234"/>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733100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B28AE-1AEE-48B7-ACEA-673A1296BE3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B1600-D457-133A-CBB8-155FCB6056D7}"/>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615B46F1-716B-0D13-4C91-411814715CC5}"/>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500F657A-C357-A3CE-CB4D-11F905E24DD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326062B6-D46A-89C1-77A1-7048770A5CEE}"/>
              </a:ext>
            </a:extLst>
          </p:cNvPr>
          <p:cNvPicPr>
            <a:picLocks noChangeAspect="1"/>
          </p:cNvPicPr>
          <p:nvPr/>
        </p:nvPicPr>
        <p:blipFill>
          <a:blip r:embed="rId2"/>
          <a:stretch>
            <a:fillRect/>
          </a:stretch>
        </p:blipFill>
        <p:spPr>
          <a:xfrm>
            <a:off x="0" y="849564"/>
            <a:ext cx="9144000" cy="4301658"/>
          </a:xfrm>
          <a:prstGeom prst="rect">
            <a:avLst/>
          </a:prstGeom>
        </p:spPr>
      </p:pic>
      <p:sp>
        <p:nvSpPr>
          <p:cNvPr id="8" name="Arrow: Down 7">
            <a:extLst>
              <a:ext uri="{FF2B5EF4-FFF2-40B4-BE49-F238E27FC236}">
                <a16:creationId xmlns:a16="http://schemas.microsoft.com/office/drawing/2014/main" id="{B53595A8-9856-2B72-6279-627CAA8A9D0A}"/>
              </a:ext>
            </a:extLst>
          </p:cNvPr>
          <p:cNvSpPr/>
          <p:nvPr/>
        </p:nvSpPr>
        <p:spPr bwMode="auto">
          <a:xfrm rot="807666">
            <a:off x="281764" y="638733"/>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753529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94EFC-C166-B01B-3F94-E417EBEE5F0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BC30-B1DA-692F-07C5-D6712F7D34B8}"/>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680A4E59-14E4-15AD-86AC-5DCA2C15D9D1}"/>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A1F2B0BB-39B7-3F57-5E94-BA31F7545E3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65AE5375-1BDC-5A68-20BD-23C89E060450}"/>
              </a:ext>
            </a:extLst>
          </p:cNvPr>
          <p:cNvPicPr>
            <a:picLocks noChangeAspect="1"/>
          </p:cNvPicPr>
          <p:nvPr/>
        </p:nvPicPr>
        <p:blipFill>
          <a:blip r:embed="rId2"/>
          <a:stretch>
            <a:fillRect/>
          </a:stretch>
        </p:blipFill>
        <p:spPr>
          <a:xfrm>
            <a:off x="0" y="847488"/>
            <a:ext cx="9144000" cy="4292130"/>
          </a:xfrm>
          <a:prstGeom prst="rect">
            <a:avLst/>
          </a:prstGeom>
        </p:spPr>
      </p:pic>
      <p:sp>
        <p:nvSpPr>
          <p:cNvPr id="9" name="Arrow: Down 8">
            <a:extLst>
              <a:ext uri="{FF2B5EF4-FFF2-40B4-BE49-F238E27FC236}">
                <a16:creationId xmlns:a16="http://schemas.microsoft.com/office/drawing/2014/main" id="{A4B6B711-5998-0DCF-8F58-1FAEB7EF2960}"/>
              </a:ext>
            </a:extLst>
          </p:cNvPr>
          <p:cNvSpPr/>
          <p:nvPr/>
        </p:nvSpPr>
        <p:spPr bwMode="auto">
          <a:xfrm rot="807666">
            <a:off x="4001293" y="2905691"/>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
        <p:nvSpPr>
          <p:cNvPr id="10" name="Arrow: Down 9">
            <a:extLst>
              <a:ext uri="{FF2B5EF4-FFF2-40B4-BE49-F238E27FC236}">
                <a16:creationId xmlns:a16="http://schemas.microsoft.com/office/drawing/2014/main" id="{BFC0EE3C-7ECA-E487-A9CD-8FC2F4EE41A8}"/>
              </a:ext>
            </a:extLst>
          </p:cNvPr>
          <p:cNvSpPr/>
          <p:nvPr/>
        </p:nvSpPr>
        <p:spPr bwMode="auto">
          <a:xfrm rot="807666">
            <a:off x="1905778" y="810173"/>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73894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3A7A-3366-54CC-B217-3A4C34BFB5D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3E1C63-771A-C5C9-9131-5CA711547B11}"/>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4E669F04-A8FF-0D3F-67AC-0633707B9D34}"/>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Sign in </a:t>
            </a:r>
            <a:endParaRPr lang="en-US" kern="0" dirty="0">
              <a:solidFill>
                <a:srgbClr val="161616"/>
              </a:solidFill>
            </a:endParaRPr>
          </a:p>
        </p:txBody>
      </p:sp>
      <p:sp>
        <p:nvSpPr>
          <p:cNvPr id="7" name="Footer Placeholder 1">
            <a:extLst>
              <a:ext uri="{FF2B5EF4-FFF2-40B4-BE49-F238E27FC236}">
                <a16:creationId xmlns:a16="http://schemas.microsoft.com/office/drawing/2014/main" id="{839ADA23-C73B-290E-1950-331C7621FFAA}"/>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2489E3C3-8FA3-4C35-D47C-4068C1BB3BC1}"/>
              </a:ext>
            </a:extLst>
          </p:cNvPr>
          <p:cNvPicPr>
            <a:picLocks noChangeAspect="1"/>
          </p:cNvPicPr>
          <p:nvPr/>
        </p:nvPicPr>
        <p:blipFill>
          <a:blip r:embed="rId2"/>
          <a:stretch>
            <a:fillRect/>
          </a:stretch>
        </p:blipFill>
        <p:spPr>
          <a:xfrm>
            <a:off x="184114" y="857720"/>
            <a:ext cx="7553801" cy="4051147"/>
          </a:xfrm>
          <a:prstGeom prst="rect">
            <a:avLst/>
          </a:prstGeom>
        </p:spPr>
      </p:pic>
    </p:spTree>
    <p:extLst>
      <p:ext uri="{BB962C8B-B14F-4D97-AF65-F5344CB8AC3E}">
        <p14:creationId xmlns:p14="http://schemas.microsoft.com/office/powerpoint/2010/main" val="2861907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4789-9011-0167-4437-8C2E24AF2C3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3B0D9C-B6A9-2B8B-7B0D-5C6DBFB0064E}"/>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8C93F727-BDCD-5ABB-5BB7-6BEA8CEB5F88}"/>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2C580EC8-2BE6-30F6-EAE3-EE20289FA2CB}"/>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668970D6-5247-6BBD-5D4B-16EE3F130F2D}"/>
              </a:ext>
            </a:extLst>
          </p:cNvPr>
          <p:cNvPicPr>
            <a:picLocks noChangeAspect="1"/>
          </p:cNvPicPr>
          <p:nvPr/>
        </p:nvPicPr>
        <p:blipFill>
          <a:blip r:embed="rId2"/>
          <a:stretch>
            <a:fillRect/>
          </a:stretch>
        </p:blipFill>
        <p:spPr>
          <a:xfrm>
            <a:off x="0" y="857516"/>
            <a:ext cx="9144000" cy="4277839"/>
          </a:xfrm>
          <a:prstGeom prst="rect">
            <a:avLst/>
          </a:prstGeom>
        </p:spPr>
      </p:pic>
      <p:sp>
        <p:nvSpPr>
          <p:cNvPr id="9" name="Arrow: Down 8">
            <a:extLst>
              <a:ext uri="{FF2B5EF4-FFF2-40B4-BE49-F238E27FC236}">
                <a16:creationId xmlns:a16="http://schemas.microsoft.com/office/drawing/2014/main" id="{3EE74F62-EFFD-9FAA-B6BD-772AC820754F}"/>
              </a:ext>
            </a:extLst>
          </p:cNvPr>
          <p:cNvSpPr/>
          <p:nvPr/>
        </p:nvSpPr>
        <p:spPr bwMode="auto">
          <a:xfrm rot="807666">
            <a:off x="1939144" y="1491228"/>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454966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A5269-DBBB-0590-47F1-A939F970DF4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6487C9-81DD-D33E-753D-5A162D92063B}"/>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A8A252C2-2914-0747-06FB-724ECB984387}"/>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BAEB3401-75D6-50BE-39D7-D7E1DC9472E5}"/>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693E9192-7497-960B-382C-0595FF171664}"/>
              </a:ext>
            </a:extLst>
          </p:cNvPr>
          <p:cNvPicPr>
            <a:picLocks noChangeAspect="1"/>
          </p:cNvPicPr>
          <p:nvPr/>
        </p:nvPicPr>
        <p:blipFill>
          <a:blip r:embed="rId2"/>
          <a:stretch>
            <a:fillRect/>
          </a:stretch>
        </p:blipFill>
        <p:spPr>
          <a:xfrm>
            <a:off x="0" y="850117"/>
            <a:ext cx="9144000" cy="4284985"/>
          </a:xfrm>
          <a:prstGeom prst="rect">
            <a:avLst/>
          </a:prstGeom>
        </p:spPr>
      </p:pic>
      <p:sp>
        <p:nvSpPr>
          <p:cNvPr id="9" name="Arrow: Down 8">
            <a:extLst>
              <a:ext uri="{FF2B5EF4-FFF2-40B4-BE49-F238E27FC236}">
                <a16:creationId xmlns:a16="http://schemas.microsoft.com/office/drawing/2014/main" id="{65A6B792-79DD-A672-1052-B18B4A0B3522}"/>
              </a:ext>
            </a:extLst>
          </p:cNvPr>
          <p:cNvSpPr/>
          <p:nvPr/>
        </p:nvSpPr>
        <p:spPr bwMode="auto">
          <a:xfrm rot="8872303">
            <a:off x="5544357" y="2905691"/>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20263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5993A-C658-FBE3-545F-CE32B0E2E86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9E9692-70F9-5201-7688-B0616785392A}"/>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F8AB9540-DB1F-A0D4-F205-530CB8AE6355}"/>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FFEAF9FF-7E17-B992-B404-262733DDF5A1}"/>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94F7C674-EAF3-F96C-3C53-236947C42E59}"/>
              </a:ext>
            </a:extLst>
          </p:cNvPr>
          <p:cNvPicPr>
            <a:picLocks noChangeAspect="1"/>
          </p:cNvPicPr>
          <p:nvPr/>
        </p:nvPicPr>
        <p:blipFill>
          <a:blip r:embed="rId2"/>
          <a:stretch>
            <a:fillRect/>
          </a:stretch>
        </p:blipFill>
        <p:spPr>
          <a:xfrm>
            <a:off x="0" y="831494"/>
            <a:ext cx="9144000" cy="4299276"/>
          </a:xfrm>
          <a:prstGeom prst="rect">
            <a:avLst/>
          </a:prstGeom>
        </p:spPr>
      </p:pic>
      <p:sp>
        <p:nvSpPr>
          <p:cNvPr id="8" name="Rectangle 7">
            <a:extLst>
              <a:ext uri="{FF2B5EF4-FFF2-40B4-BE49-F238E27FC236}">
                <a16:creationId xmlns:a16="http://schemas.microsoft.com/office/drawing/2014/main" id="{202CD905-571F-66C1-16C6-ABF4AE906FA9}"/>
              </a:ext>
            </a:extLst>
          </p:cNvPr>
          <p:cNvSpPr/>
          <p:nvPr/>
        </p:nvSpPr>
        <p:spPr bwMode="auto">
          <a:xfrm>
            <a:off x="3088807" y="3215095"/>
            <a:ext cx="1702544" cy="393419"/>
          </a:xfrm>
          <a:prstGeom prst="rect">
            <a:avLst/>
          </a:prstGeom>
          <a:noFill/>
          <a:ln w="19050">
            <a:solidFill>
              <a:srgbClr val="C0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Arrow: Down 8">
            <a:extLst>
              <a:ext uri="{FF2B5EF4-FFF2-40B4-BE49-F238E27FC236}">
                <a16:creationId xmlns:a16="http://schemas.microsoft.com/office/drawing/2014/main" id="{0B5EB3A7-7378-B251-41F0-E8473DA1F18E}"/>
              </a:ext>
            </a:extLst>
          </p:cNvPr>
          <p:cNvSpPr/>
          <p:nvPr/>
        </p:nvSpPr>
        <p:spPr bwMode="auto">
          <a:xfrm rot="4057479">
            <a:off x="5291932" y="2927388"/>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367305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234A2F-EB06-6415-ACD2-AF90B0CE124D}"/>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3" name="Title 2">
            <a:extLst>
              <a:ext uri="{FF2B5EF4-FFF2-40B4-BE49-F238E27FC236}">
                <a16:creationId xmlns:a16="http://schemas.microsoft.com/office/drawing/2014/main" id="{03551573-3FD7-7A9A-DFFB-2C667B59F970}"/>
              </a:ext>
            </a:extLst>
          </p:cNvPr>
          <p:cNvSpPr>
            <a:spLocks noGrp="1"/>
          </p:cNvSpPr>
          <p:nvPr>
            <p:ph type="title"/>
          </p:nvPr>
        </p:nvSpPr>
        <p:spPr>
          <a:xfrm>
            <a:off x="223191" y="205463"/>
            <a:ext cx="8764398" cy="363606"/>
          </a:xfrm>
        </p:spPr>
        <p:txBody>
          <a:bodyPr/>
          <a:lstStyle/>
          <a:p>
            <a:r>
              <a:rPr lang="en-US" dirty="0">
                <a:solidFill>
                  <a:schemeClr val="bg1"/>
                </a:solidFill>
              </a:rPr>
              <a:t>IBM Quantum Lab</a:t>
            </a:r>
          </a:p>
        </p:txBody>
      </p:sp>
      <p:sp>
        <p:nvSpPr>
          <p:cNvPr id="4" name="Footer Placeholder 1">
            <a:extLst>
              <a:ext uri="{FF2B5EF4-FFF2-40B4-BE49-F238E27FC236}">
                <a16:creationId xmlns:a16="http://schemas.microsoft.com/office/drawing/2014/main" id="{861C6E4C-8CF8-C8EF-663B-5E1CE3A71391}"/>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6" name="Picture 5">
            <a:extLst>
              <a:ext uri="{FF2B5EF4-FFF2-40B4-BE49-F238E27FC236}">
                <a16:creationId xmlns:a16="http://schemas.microsoft.com/office/drawing/2014/main" id="{0720DFD7-823F-8915-6CED-2C4E60859EEB}"/>
              </a:ext>
            </a:extLst>
          </p:cNvPr>
          <p:cNvPicPr>
            <a:picLocks noChangeAspect="1"/>
          </p:cNvPicPr>
          <p:nvPr/>
        </p:nvPicPr>
        <p:blipFill>
          <a:blip r:embed="rId2"/>
          <a:stretch>
            <a:fillRect/>
          </a:stretch>
        </p:blipFill>
        <p:spPr>
          <a:xfrm>
            <a:off x="4471808" y="480662"/>
            <a:ext cx="3920344" cy="1601367"/>
          </a:xfrm>
          <a:prstGeom prst="rect">
            <a:avLst/>
          </a:prstGeom>
        </p:spPr>
      </p:pic>
    </p:spTree>
    <p:extLst>
      <p:ext uri="{BB962C8B-B14F-4D97-AF65-F5344CB8AC3E}">
        <p14:creationId xmlns:p14="http://schemas.microsoft.com/office/powerpoint/2010/main" val="285555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9B6D-28A2-8534-A2B7-284F3B96239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3DC42B-7366-2893-D3C2-0B12C6ABE8F2}"/>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44ABA5E5-00E9-9043-09BC-A5F66B9434DF}"/>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Lab</a:t>
            </a:r>
            <a:endParaRPr lang="en-US" kern="0" dirty="0">
              <a:solidFill>
                <a:srgbClr val="161616"/>
              </a:solidFill>
            </a:endParaRPr>
          </a:p>
        </p:txBody>
      </p:sp>
      <p:sp>
        <p:nvSpPr>
          <p:cNvPr id="7" name="Footer Placeholder 1">
            <a:extLst>
              <a:ext uri="{FF2B5EF4-FFF2-40B4-BE49-F238E27FC236}">
                <a16:creationId xmlns:a16="http://schemas.microsoft.com/office/drawing/2014/main" id="{8E74779C-45BD-34A1-8662-7382FE7FF8CA}"/>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D49388CF-C109-A4D6-3E1A-F5FF4EF33E96}"/>
              </a:ext>
            </a:extLst>
          </p:cNvPr>
          <p:cNvPicPr>
            <a:picLocks noChangeAspect="1"/>
          </p:cNvPicPr>
          <p:nvPr/>
        </p:nvPicPr>
        <p:blipFill>
          <a:blip r:embed="rId2"/>
          <a:stretch>
            <a:fillRect/>
          </a:stretch>
        </p:blipFill>
        <p:spPr>
          <a:xfrm>
            <a:off x="0" y="852499"/>
            <a:ext cx="9144000" cy="4280221"/>
          </a:xfrm>
          <a:prstGeom prst="rect">
            <a:avLst/>
          </a:prstGeom>
        </p:spPr>
      </p:pic>
    </p:spTree>
    <p:extLst>
      <p:ext uri="{BB962C8B-B14F-4D97-AF65-F5344CB8AC3E}">
        <p14:creationId xmlns:p14="http://schemas.microsoft.com/office/powerpoint/2010/main" val="523799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26379-B863-737B-81CF-B0B73FE8E41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AF7D90-4B78-1794-759B-B12C5C0194D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10D7A668-4C68-6D8E-1040-C449A4142ECF}"/>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Lab</a:t>
            </a:r>
            <a:endParaRPr lang="en-US" kern="0" dirty="0">
              <a:solidFill>
                <a:srgbClr val="161616"/>
              </a:solidFill>
            </a:endParaRPr>
          </a:p>
        </p:txBody>
      </p:sp>
      <p:sp>
        <p:nvSpPr>
          <p:cNvPr id="7" name="Footer Placeholder 1">
            <a:extLst>
              <a:ext uri="{FF2B5EF4-FFF2-40B4-BE49-F238E27FC236}">
                <a16:creationId xmlns:a16="http://schemas.microsoft.com/office/drawing/2014/main" id="{18C55ADD-AA6D-F362-6A1C-6D3D2EC8749D}"/>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BBA79D42-0F44-7AF5-C75F-D7E34704E69D}"/>
              </a:ext>
            </a:extLst>
          </p:cNvPr>
          <p:cNvPicPr>
            <a:picLocks noChangeAspect="1"/>
          </p:cNvPicPr>
          <p:nvPr/>
        </p:nvPicPr>
        <p:blipFill>
          <a:blip r:embed="rId2"/>
          <a:stretch>
            <a:fillRect/>
          </a:stretch>
        </p:blipFill>
        <p:spPr>
          <a:xfrm>
            <a:off x="0" y="838893"/>
            <a:ext cx="9144000" cy="4292130"/>
          </a:xfrm>
          <a:prstGeom prst="rect">
            <a:avLst/>
          </a:prstGeom>
        </p:spPr>
      </p:pic>
      <p:sp>
        <p:nvSpPr>
          <p:cNvPr id="3" name="Arrow: Right 2">
            <a:extLst>
              <a:ext uri="{FF2B5EF4-FFF2-40B4-BE49-F238E27FC236}">
                <a16:creationId xmlns:a16="http://schemas.microsoft.com/office/drawing/2014/main" id="{AC727B93-F7D9-3019-1388-8378C164704E}"/>
              </a:ext>
            </a:extLst>
          </p:cNvPr>
          <p:cNvSpPr/>
          <p:nvPr/>
        </p:nvSpPr>
        <p:spPr bwMode="auto">
          <a:xfrm rot="2083774">
            <a:off x="2575348" y="2222490"/>
            <a:ext cx="526957" cy="96076"/>
          </a:xfrm>
          <a:prstGeom prst="rightArrow">
            <a:avLst>
              <a:gd name="adj1" fmla="val 50000"/>
              <a:gd name="adj2" fmla="val 50000"/>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631358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1A020-29D5-916C-3CFA-79ADC0AC431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FA7C0E-336F-9D70-00C4-715D7D5FF98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59833F6F-71B7-2E0E-C7EE-045B2FBFF3D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Lab</a:t>
            </a:r>
            <a:endParaRPr lang="en-US" kern="0" dirty="0">
              <a:solidFill>
                <a:srgbClr val="161616"/>
              </a:solidFill>
            </a:endParaRPr>
          </a:p>
        </p:txBody>
      </p:sp>
      <p:sp>
        <p:nvSpPr>
          <p:cNvPr id="7" name="Footer Placeholder 1">
            <a:extLst>
              <a:ext uri="{FF2B5EF4-FFF2-40B4-BE49-F238E27FC236}">
                <a16:creationId xmlns:a16="http://schemas.microsoft.com/office/drawing/2014/main" id="{568D85E2-B0D8-75AA-7DD8-05A51F2F9C07}"/>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B3C7B09B-25AE-BBA4-C3F2-8F32485C773E}"/>
              </a:ext>
            </a:extLst>
          </p:cNvPr>
          <p:cNvPicPr>
            <a:picLocks noChangeAspect="1"/>
          </p:cNvPicPr>
          <p:nvPr/>
        </p:nvPicPr>
        <p:blipFill>
          <a:blip r:embed="rId2"/>
          <a:stretch>
            <a:fillRect/>
          </a:stretch>
        </p:blipFill>
        <p:spPr>
          <a:xfrm>
            <a:off x="0" y="845101"/>
            <a:ext cx="9144000" cy="4287366"/>
          </a:xfrm>
          <a:prstGeom prst="rect">
            <a:avLst/>
          </a:prstGeom>
        </p:spPr>
      </p:pic>
      <p:cxnSp>
        <p:nvCxnSpPr>
          <p:cNvPr id="8" name="Straight Arrow Connector 7">
            <a:extLst>
              <a:ext uri="{FF2B5EF4-FFF2-40B4-BE49-F238E27FC236}">
                <a16:creationId xmlns:a16="http://schemas.microsoft.com/office/drawing/2014/main" id="{E779C5E7-3365-D80E-21DB-7DB7929C36C9}"/>
              </a:ext>
            </a:extLst>
          </p:cNvPr>
          <p:cNvCxnSpPr/>
          <p:nvPr/>
        </p:nvCxnSpPr>
        <p:spPr bwMode="auto">
          <a:xfrm flipH="1">
            <a:off x="3271010" y="1260389"/>
            <a:ext cx="38835" cy="57547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3914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1A020-29D5-916C-3CFA-79ADC0AC431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FA7C0E-336F-9D70-00C4-715D7D5FF98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59833F6F-71B7-2E0E-C7EE-045B2FBFF3D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Lab</a:t>
            </a:r>
            <a:endParaRPr lang="en-US" kern="0" dirty="0">
              <a:solidFill>
                <a:srgbClr val="161616"/>
              </a:solidFill>
            </a:endParaRPr>
          </a:p>
        </p:txBody>
      </p:sp>
      <p:sp>
        <p:nvSpPr>
          <p:cNvPr id="7" name="Footer Placeholder 1">
            <a:extLst>
              <a:ext uri="{FF2B5EF4-FFF2-40B4-BE49-F238E27FC236}">
                <a16:creationId xmlns:a16="http://schemas.microsoft.com/office/drawing/2014/main" id="{568D85E2-B0D8-75AA-7DD8-05A51F2F9C07}"/>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a:extLst>
              <a:ext uri="{FF2B5EF4-FFF2-40B4-BE49-F238E27FC236}">
                <a16:creationId xmlns:a16="http://schemas.microsoft.com/office/drawing/2014/main" id="{DCB73F5F-CF75-5A38-44F1-C4A51E2497BC}"/>
              </a:ext>
            </a:extLst>
          </p:cNvPr>
          <p:cNvPicPr>
            <a:picLocks noChangeAspect="1"/>
          </p:cNvPicPr>
          <p:nvPr/>
        </p:nvPicPr>
        <p:blipFill>
          <a:blip r:embed="rId2"/>
          <a:stretch>
            <a:fillRect/>
          </a:stretch>
        </p:blipFill>
        <p:spPr>
          <a:xfrm>
            <a:off x="174760" y="1626894"/>
            <a:ext cx="8794480" cy="2299249"/>
          </a:xfrm>
          <a:prstGeom prst="rect">
            <a:avLst/>
          </a:prstGeom>
        </p:spPr>
      </p:pic>
      <p:pic>
        <p:nvPicPr>
          <p:cNvPr id="9" name="Picture 8" descr="Well Bee">
            <a:extLst>
              <a:ext uri="{FF2B5EF4-FFF2-40B4-BE49-F238E27FC236}">
                <a16:creationId xmlns:a16="http://schemas.microsoft.com/office/drawing/2014/main" id="{EF35F8BF-56A6-F36B-1273-C2D4A539C6EE}"/>
              </a:ext>
            </a:extLst>
          </p:cNvPr>
          <p:cNvPicPr>
            <a:picLocks noChangeAspect="1"/>
          </p:cNvPicPr>
          <p:nvPr/>
        </p:nvPicPr>
        <p:blipFill>
          <a:blip r:embed="rId3"/>
          <a:stretch>
            <a:fillRect/>
          </a:stretch>
        </p:blipFill>
        <p:spPr>
          <a:xfrm>
            <a:off x="6445016" y="1169106"/>
            <a:ext cx="1791509" cy="1791509"/>
          </a:xfrm>
          <a:prstGeom prst="rect">
            <a:avLst/>
          </a:prstGeom>
        </p:spPr>
      </p:pic>
      <p:sp>
        <p:nvSpPr>
          <p:cNvPr id="10" name="Rectangle 9">
            <a:extLst>
              <a:ext uri="{FF2B5EF4-FFF2-40B4-BE49-F238E27FC236}">
                <a16:creationId xmlns:a16="http://schemas.microsoft.com/office/drawing/2014/main" id="{63436310-C5B4-BD30-1DD8-D710568489C5}"/>
              </a:ext>
            </a:extLst>
          </p:cNvPr>
          <p:cNvSpPr/>
          <p:nvPr/>
        </p:nvSpPr>
        <p:spPr bwMode="auto">
          <a:xfrm>
            <a:off x="331866" y="2996794"/>
            <a:ext cx="8166051" cy="639623"/>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E50E6315-5CE4-E7B2-4CC5-D942E54B5162}"/>
              </a:ext>
            </a:extLst>
          </p:cNvPr>
          <p:cNvPicPr>
            <a:picLocks noChangeAspect="1"/>
          </p:cNvPicPr>
          <p:nvPr/>
        </p:nvPicPr>
        <p:blipFill>
          <a:blip r:embed="rId4"/>
          <a:stretch>
            <a:fillRect/>
          </a:stretch>
        </p:blipFill>
        <p:spPr>
          <a:xfrm>
            <a:off x="794363" y="3770219"/>
            <a:ext cx="4574538" cy="966239"/>
          </a:xfrm>
          <a:prstGeom prst="rect">
            <a:avLst/>
          </a:prstGeom>
        </p:spPr>
      </p:pic>
    </p:spTree>
    <p:extLst>
      <p:ext uri="{BB962C8B-B14F-4D97-AF65-F5344CB8AC3E}">
        <p14:creationId xmlns:p14="http://schemas.microsoft.com/office/powerpoint/2010/main" val="3543327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1A020-29D5-916C-3CFA-79ADC0AC431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FA7C0E-336F-9D70-00C4-715D7D5FF98F}"/>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59833F6F-71B7-2E0E-C7EE-045B2FBFF3D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Lab</a:t>
            </a:r>
            <a:endParaRPr lang="en-US" kern="0" dirty="0">
              <a:solidFill>
                <a:srgbClr val="161616"/>
              </a:solidFill>
            </a:endParaRPr>
          </a:p>
        </p:txBody>
      </p:sp>
      <p:sp>
        <p:nvSpPr>
          <p:cNvPr id="7" name="Footer Placeholder 1">
            <a:extLst>
              <a:ext uri="{FF2B5EF4-FFF2-40B4-BE49-F238E27FC236}">
                <a16:creationId xmlns:a16="http://schemas.microsoft.com/office/drawing/2014/main" id="{568D85E2-B0D8-75AA-7DD8-05A51F2F9C07}"/>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9" name="Picture 8" descr="Well Bee">
            <a:extLst>
              <a:ext uri="{FF2B5EF4-FFF2-40B4-BE49-F238E27FC236}">
                <a16:creationId xmlns:a16="http://schemas.microsoft.com/office/drawing/2014/main" id="{EF35F8BF-56A6-F36B-1273-C2D4A539C6EE}"/>
              </a:ext>
            </a:extLst>
          </p:cNvPr>
          <p:cNvPicPr>
            <a:picLocks noChangeAspect="1"/>
          </p:cNvPicPr>
          <p:nvPr/>
        </p:nvPicPr>
        <p:blipFill>
          <a:blip r:embed="rId2"/>
          <a:stretch>
            <a:fillRect/>
          </a:stretch>
        </p:blipFill>
        <p:spPr>
          <a:xfrm>
            <a:off x="6445016" y="135842"/>
            <a:ext cx="1791509" cy="1791509"/>
          </a:xfrm>
          <a:prstGeom prst="rect">
            <a:avLst/>
          </a:prstGeom>
        </p:spPr>
      </p:pic>
      <p:grpSp>
        <p:nvGrpSpPr>
          <p:cNvPr id="5" name="Group 4">
            <a:extLst>
              <a:ext uri="{FF2B5EF4-FFF2-40B4-BE49-F238E27FC236}">
                <a16:creationId xmlns:a16="http://schemas.microsoft.com/office/drawing/2014/main" id="{7C0639EE-3167-1F3B-D92B-037BBD489B62}"/>
              </a:ext>
            </a:extLst>
          </p:cNvPr>
          <p:cNvGrpSpPr/>
          <p:nvPr/>
        </p:nvGrpSpPr>
        <p:grpSpPr>
          <a:xfrm>
            <a:off x="172935" y="844959"/>
            <a:ext cx="4515587" cy="3938784"/>
            <a:chOff x="1705173" y="844959"/>
            <a:chExt cx="4515587" cy="3938784"/>
          </a:xfrm>
        </p:grpSpPr>
        <p:pic>
          <p:nvPicPr>
            <p:cNvPr id="3" name="Picture 2">
              <a:extLst>
                <a:ext uri="{FF2B5EF4-FFF2-40B4-BE49-F238E27FC236}">
                  <a16:creationId xmlns:a16="http://schemas.microsoft.com/office/drawing/2014/main" id="{34BE9697-5705-BDC2-81AE-F9838F9CED94}"/>
                </a:ext>
              </a:extLst>
            </p:cNvPr>
            <p:cNvPicPr>
              <a:picLocks noChangeAspect="1"/>
            </p:cNvPicPr>
            <p:nvPr/>
          </p:nvPicPr>
          <p:blipFill>
            <a:blip r:embed="rId3"/>
            <a:stretch>
              <a:fillRect/>
            </a:stretch>
          </p:blipFill>
          <p:spPr>
            <a:xfrm>
              <a:off x="1857000" y="844959"/>
              <a:ext cx="4363760" cy="3938784"/>
            </a:xfrm>
            <a:prstGeom prst="rect">
              <a:avLst/>
            </a:prstGeom>
          </p:spPr>
        </p:pic>
        <p:sp>
          <p:nvSpPr>
            <p:cNvPr id="10" name="Rectangle 9">
              <a:extLst>
                <a:ext uri="{FF2B5EF4-FFF2-40B4-BE49-F238E27FC236}">
                  <a16:creationId xmlns:a16="http://schemas.microsoft.com/office/drawing/2014/main" id="{63436310-C5B4-BD30-1DD8-D710568489C5}"/>
                </a:ext>
              </a:extLst>
            </p:cNvPr>
            <p:cNvSpPr/>
            <p:nvPr/>
          </p:nvSpPr>
          <p:spPr bwMode="auto">
            <a:xfrm>
              <a:off x="1705173" y="3156525"/>
              <a:ext cx="4363760" cy="409539"/>
            </a:xfrm>
            <a:prstGeom prst="rect">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grpSp>
      <p:pic>
        <p:nvPicPr>
          <p:cNvPr id="11" name="Picture 10">
            <a:extLst>
              <a:ext uri="{FF2B5EF4-FFF2-40B4-BE49-F238E27FC236}">
                <a16:creationId xmlns:a16="http://schemas.microsoft.com/office/drawing/2014/main" id="{75738592-512D-0772-C934-78F74D566945}"/>
              </a:ext>
            </a:extLst>
          </p:cNvPr>
          <p:cNvPicPr>
            <a:picLocks noChangeAspect="1"/>
          </p:cNvPicPr>
          <p:nvPr/>
        </p:nvPicPr>
        <p:blipFill>
          <a:blip r:embed="rId4"/>
          <a:stretch>
            <a:fillRect/>
          </a:stretch>
        </p:blipFill>
        <p:spPr>
          <a:xfrm>
            <a:off x="4867305" y="2182466"/>
            <a:ext cx="4154619" cy="2601277"/>
          </a:xfrm>
          <a:prstGeom prst="rect">
            <a:avLst/>
          </a:prstGeom>
        </p:spPr>
      </p:pic>
    </p:spTree>
    <p:extLst>
      <p:ext uri="{BB962C8B-B14F-4D97-AF65-F5344CB8AC3E}">
        <p14:creationId xmlns:p14="http://schemas.microsoft.com/office/powerpoint/2010/main" val="3272558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981A07-3A46-DA26-F7B2-10358A565EFE}"/>
              </a:ext>
            </a:extLst>
          </p:cNvPr>
          <p:cNvSpPr>
            <a:spLocks noGrp="1"/>
          </p:cNvSpPr>
          <p:nvPr>
            <p:ph type="ftr" sz="quarter" idx="10"/>
          </p:nvPr>
        </p:nvSpPr>
        <p:spPr/>
        <p:txBody>
          <a:bodyPr/>
          <a:lstStyle/>
          <a:p>
            <a:r>
              <a:rPr lang="en-US"/>
              <a:t>IBM Quantum / © 2021 IBM Corporation</a:t>
            </a:r>
            <a:endParaRPr lang="en-US" dirty="0"/>
          </a:p>
        </p:txBody>
      </p:sp>
      <p:sp>
        <p:nvSpPr>
          <p:cNvPr id="3" name="Slide Number Placeholder 2">
            <a:extLst>
              <a:ext uri="{FF2B5EF4-FFF2-40B4-BE49-F238E27FC236}">
                <a16:creationId xmlns:a16="http://schemas.microsoft.com/office/drawing/2014/main" id="{EB2878B7-99ED-DCE2-1A6A-7A426591F8D7}"/>
              </a:ext>
            </a:extLst>
          </p:cNvPr>
          <p:cNvSpPr>
            <a:spLocks noGrp="1"/>
          </p:cNvSpPr>
          <p:nvPr>
            <p:ph type="sldNum" sz="quarter" idx="11"/>
          </p:nvPr>
        </p:nvSpPr>
        <p:spPr/>
        <p:txBody>
          <a:bodyPr/>
          <a:lstStyle/>
          <a:p>
            <a:fld id="{59395FB3-9C97-154F-86B2-7E381B951268}" type="slidenum">
              <a:rPr lang="en-US" smtClean="0"/>
              <a:pPr/>
              <a:t>39</a:t>
            </a:fld>
            <a:endParaRPr lang="en-US" dirty="0"/>
          </a:p>
        </p:txBody>
      </p:sp>
      <p:sp>
        <p:nvSpPr>
          <p:cNvPr id="4" name="Title 3">
            <a:extLst>
              <a:ext uri="{FF2B5EF4-FFF2-40B4-BE49-F238E27FC236}">
                <a16:creationId xmlns:a16="http://schemas.microsoft.com/office/drawing/2014/main" id="{C33C9273-3A02-3BD6-8C82-92C56648E82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5E96394-A615-9804-1205-9302CB680918}"/>
              </a:ext>
            </a:extLst>
          </p:cNvPr>
          <p:cNvPicPr>
            <a:picLocks noChangeAspect="1"/>
          </p:cNvPicPr>
          <p:nvPr/>
        </p:nvPicPr>
        <p:blipFill>
          <a:blip r:embed="rId2"/>
          <a:stretch>
            <a:fillRect/>
          </a:stretch>
        </p:blipFill>
        <p:spPr>
          <a:xfrm>
            <a:off x="1447928" y="188913"/>
            <a:ext cx="4963464" cy="4480084"/>
          </a:xfrm>
          <a:prstGeom prst="rect">
            <a:avLst/>
          </a:prstGeom>
        </p:spPr>
      </p:pic>
    </p:spTree>
    <p:extLst>
      <p:ext uri="{BB962C8B-B14F-4D97-AF65-F5344CB8AC3E}">
        <p14:creationId xmlns:p14="http://schemas.microsoft.com/office/powerpoint/2010/main" val="3783386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F4BB-2EE2-996D-D79E-153C6C7AEF6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5843BA-1252-A6A5-E01C-CD4BEEEAAF70}"/>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8B93F3F3-B33C-3467-EB0A-C4AA534B34E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Sign in </a:t>
            </a:r>
            <a:endParaRPr lang="en-US" kern="0" dirty="0">
              <a:solidFill>
                <a:srgbClr val="161616"/>
              </a:solidFill>
            </a:endParaRPr>
          </a:p>
        </p:txBody>
      </p:sp>
      <p:sp>
        <p:nvSpPr>
          <p:cNvPr id="7" name="Footer Placeholder 1">
            <a:extLst>
              <a:ext uri="{FF2B5EF4-FFF2-40B4-BE49-F238E27FC236}">
                <a16:creationId xmlns:a16="http://schemas.microsoft.com/office/drawing/2014/main" id="{CD1C0F0D-48AE-997B-D585-4B3B8398852F}"/>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10;&#10;Description automatically generated">
            <a:extLst>
              <a:ext uri="{FF2B5EF4-FFF2-40B4-BE49-F238E27FC236}">
                <a16:creationId xmlns:a16="http://schemas.microsoft.com/office/drawing/2014/main" id="{70C9629D-ED1E-1ABF-7680-0691FF788F6B}"/>
              </a:ext>
            </a:extLst>
          </p:cNvPr>
          <p:cNvPicPr>
            <a:picLocks noChangeAspect="1"/>
          </p:cNvPicPr>
          <p:nvPr/>
        </p:nvPicPr>
        <p:blipFill>
          <a:blip r:embed="rId2"/>
          <a:stretch>
            <a:fillRect/>
          </a:stretch>
        </p:blipFill>
        <p:spPr>
          <a:xfrm>
            <a:off x="236917" y="843813"/>
            <a:ext cx="7203506" cy="4100009"/>
          </a:xfrm>
          <a:prstGeom prst="rect">
            <a:avLst/>
          </a:prstGeom>
        </p:spPr>
      </p:pic>
    </p:spTree>
    <p:extLst>
      <p:ext uri="{BB962C8B-B14F-4D97-AF65-F5344CB8AC3E}">
        <p14:creationId xmlns:p14="http://schemas.microsoft.com/office/powerpoint/2010/main" val="1546953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table, food, sitting&#10;&#10;Description automatically generated">
            <a:extLst>
              <a:ext uri="{FF2B5EF4-FFF2-40B4-BE49-F238E27FC236}">
                <a16:creationId xmlns:a16="http://schemas.microsoft.com/office/drawing/2014/main" id="{986E9A5B-D764-1945-8359-320A4E449C38}"/>
              </a:ext>
            </a:extLst>
          </p:cNvPr>
          <p:cNvPicPr>
            <a:picLocks noChangeAspect="1"/>
          </p:cNvPicPr>
          <p:nvPr/>
        </p:nvPicPr>
        <p:blipFill>
          <a:blip r:embed="rId3"/>
          <a:stretch>
            <a:fillRect/>
          </a:stretch>
        </p:blipFill>
        <p:spPr>
          <a:xfrm>
            <a:off x="0" y="-342571"/>
            <a:ext cx="9144000" cy="5664200"/>
          </a:xfrm>
          <a:prstGeom prst="rect">
            <a:avLst/>
          </a:prstGeom>
        </p:spPr>
      </p:pic>
    </p:spTree>
    <p:extLst>
      <p:ext uri="{BB962C8B-B14F-4D97-AF65-F5344CB8AC3E}">
        <p14:creationId xmlns:p14="http://schemas.microsoft.com/office/powerpoint/2010/main" val="178666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2861-0974-CAD0-7020-27EFF2E72F0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306FF5-0EA4-320E-D46F-2982516575A0}"/>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460E4D47-3337-01FF-92E8-44DD1F70F749}"/>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Sign in </a:t>
            </a:r>
            <a:endParaRPr lang="en-US" kern="0" dirty="0">
              <a:solidFill>
                <a:srgbClr val="161616"/>
              </a:solidFill>
            </a:endParaRPr>
          </a:p>
        </p:txBody>
      </p:sp>
      <p:sp>
        <p:nvSpPr>
          <p:cNvPr id="7" name="Footer Placeholder 1">
            <a:extLst>
              <a:ext uri="{FF2B5EF4-FFF2-40B4-BE49-F238E27FC236}">
                <a16:creationId xmlns:a16="http://schemas.microsoft.com/office/drawing/2014/main" id="{BA2DFCD7-5C9F-DDB4-2860-A4F960F2846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4" name="Picture 3" descr="A screenshot of a computer screen&#10;&#10;Description automatically generated">
            <a:extLst>
              <a:ext uri="{FF2B5EF4-FFF2-40B4-BE49-F238E27FC236}">
                <a16:creationId xmlns:a16="http://schemas.microsoft.com/office/drawing/2014/main" id="{6E8791F5-A772-07BE-A38C-173E6D807AA5}"/>
              </a:ext>
            </a:extLst>
          </p:cNvPr>
          <p:cNvPicPr>
            <a:picLocks noChangeAspect="1"/>
          </p:cNvPicPr>
          <p:nvPr/>
        </p:nvPicPr>
        <p:blipFill>
          <a:blip r:embed="rId2"/>
          <a:stretch>
            <a:fillRect/>
          </a:stretch>
        </p:blipFill>
        <p:spPr>
          <a:xfrm>
            <a:off x="2216425" y="788957"/>
            <a:ext cx="4711149" cy="4161473"/>
          </a:xfrm>
          <a:prstGeom prst="rect">
            <a:avLst/>
          </a:prstGeom>
        </p:spPr>
      </p:pic>
    </p:spTree>
    <p:extLst>
      <p:ext uri="{BB962C8B-B14F-4D97-AF65-F5344CB8AC3E}">
        <p14:creationId xmlns:p14="http://schemas.microsoft.com/office/powerpoint/2010/main" val="2185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F9F13-C2BB-B5C6-7265-678270CB0BB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107300-D44B-AA3C-D1BD-24ED2062E063}"/>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E1BB0EBB-833C-DAB9-5D73-EC5C23283DEA}"/>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Platform</a:t>
            </a:r>
            <a:endParaRPr lang="en-US" kern="0" dirty="0">
              <a:solidFill>
                <a:srgbClr val="161616"/>
              </a:solidFill>
            </a:endParaRPr>
          </a:p>
        </p:txBody>
      </p:sp>
      <p:sp>
        <p:nvSpPr>
          <p:cNvPr id="7" name="Footer Placeholder 1">
            <a:extLst>
              <a:ext uri="{FF2B5EF4-FFF2-40B4-BE49-F238E27FC236}">
                <a16:creationId xmlns:a16="http://schemas.microsoft.com/office/drawing/2014/main" id="{C16FD2C7-79A7-24B1-0DB3-3442CAA9E5B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39123D7F-6C9E-343C-2050-93956B73B3E8}"/>
              </a:ext>
            </a:extLst>
          </p:cNvPr>
          <p:cNvPicPr>
            <a:picLocks noChangeAspect="1"/>
          </p:cNvPicPr>
          <p:nvPr/>
        </p:nvPicPr>
        <p:blipFill>
          <a:blip r:embed="rId2"/>
          <a:stretch>
            <a:fillRect/>
          </a:stretch>
        </p:blipFill>
        <p:spPr>
          <a:xfrm>
            <a:off x="0" y="846291"/>
            <a:ext cx="9144000" cy="4284985"/>
          </a:xfrm>
          <a:prstGeom prst="rect">
            <a:avLst/>
          </a:prstGeom>
        </p:spPr>
      </p:pic>
      <p:sp>
        <p:nvSpPr>
          <p:cNvPr id="8" name="Arrow: Down 7">
            <a:extLst>
              <a:ext uri="{FF2B5EF4-FFF2-40B4-BE49-F238E27FC236}">
                <a16:creationId xmlns:a16="http://schemas.microsoft.com/office/drawing/2014/main" id="{53C8EF16-DBB5-C6E9-2F73-869AD324755D}"/>
              </a:ext>
            </a:extLst>
          </p:cNvPr>
          <p:cNvSpPr/>
          <p:nvPr/>
        </p:nvSpPr>
        <p:spPr bwMode="auto">
          <a:xfrm rot="807666">
            <a:off x="2233754" y="2805938"/>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7798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7B499-E83A-91EE-0A8A-86F33A543D0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005834-2717-A660-2F67-08D291BCBA96}"/>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DBF141C0-E98F-833A-157C-7F01D382E984}"/>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99098CB7-6D73-0A9A-3DBB-C9F6F7552381}"/>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703473AC-6D41-773B-467C-94BFAC1980B8}"/>
              </a:ext>
            </a:extLst>
          </p:cNvPr>
          <p:cNvPicPr>
            <a:picLocks noChangeAspect="1"/>
          </p:cNvPicPr>
          <p:nvPr/>
        </p:nvPicPr>
        <p:blipFill>
          <a:blip r:embed="rId2"/>
          <a:stretch>
            <a:fillRect/>
          </a:stretch>
        </p:blipFill>
        <p:spPr>
          <a:xfrm>
            <a:off x="0" y="834129"/>
            <a:ext cx="9144000" cy="4301658"/>
          </a:xfrm>
          <a:prstGeom prst="rect">
            <a:avLst/>
          </a:prstGeom>
        </p:spPr>
      </p:pic>
      <p:sp>
        <p:nvSpPr>
          <p:cNvPr id="8" name="Arrow: Down 7">
            <a:extLst>
              <a:ext uri="{FF2B5EF4-FFF2-40B4-BE49-F238E27FC236}">
                <a16:creationId xmlns:a16="http://schemas.microsoft.com/office/drawing/2014/main" id="{0F2B73F4-0086-156B-4957-5B33018B4307}"/>
              </a:ext>
            </a:extLst>
          </p:cNvPr>
          <p:cNvSpPr/>
          <p:nvPr/>
        </p:nvSpPr>
        <p:spPr bwMode="auto">
          <a:xfrm rot="807666">
            <a:off x="1386940" y="1450964"/>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93786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B33A7-04ED-969B-4348-0BEEECF9CC7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E861BF0-D681-4AA4-4386-5F630A57A10C}"/>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96C4490F-6193-1568-7C83-0D93ACD1F0E5}"/>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62FA64B7-DEBB-36E3-0757-26F4F9314502}"/>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computer&#10;&#10;Description automatically generated">
            <a:extLst>
              <a:ext uri="{FF2B5EF4-FFF2-40B4-BE49-F238E27FC236}">
                <a16:creationId xmlns:a16="http://schemas.microsoft.com/office/drawing/2014/main" id="{A1E3B8F4-D814-0E54-9F16-4B2D85A7397E}"/>
              </a:ext>
            </a:extLst>
          </p:cNvPr>
          <p:cNvPicPr>
            <a:picLocks noChangeAspect="1"/>
          </p:cNvPicPr>
          <p:nvPr/>
        </p:nvPicPr>
        <p:blipFill>
          <a:blip r:embed="rId2"/>
          <a:stretch>
            <a:fillRect/>
          </a:stretch>
        </p:blipFill>
        <p:spPr>
          <a:xfrm>
            <a:off x="0" y="842159"/>
            <a:ext cx="9144000" cy="4293249"/>
          </a:xfrm>
          <a:prstGeom prst="rect">
            <a:avLst/>
          </a:prstGeom>
        </p:spPr>
      </p:pic>
      <p:sp>
        <p:nvSpPr>
          <p:cNvPr id="8" name="Arrow: Down 7">
            <a:extLst>
              <a:ext uri="{FF2B5EF4-FFF2-40B4-BE49-F238E27FC236}">
                <a16:creationId xmlns:a16="http://schemas.microsoft.com/office/drawing/2014/main" id="{30DC830F-1597-63A3-AAD3-4F75A16905A9}"/>
              </a:ext>
            </a:extLst>
          </p:cNvPr>
          <p:cNvSpPr/>
          <p:nvPr/>
        </p:nvSpPr>
        <p:spPr bwMode="auto">
          <a:xfrm rot="663784">
            <a:off x="2563192" y="1484216"/>
            <a:ext cx="104559" cy="654066"/>
          </a:xfrm>
          <a:prstGeom prst="downArrow">
            <a:avLst/>
          </a:prstGeom>
          <a:pattFill prst="ltHorz">
            <a:fgClr>
              <a:schemeClr val="tx1"/>
            </a:fgClr>
            <a:bgClr>
              <a:srgbClr val="C00000"/>
            </a:bgClr>
          </a:patt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pattFill prst="pct5">
                <a:fgClr>
                  <a:schemeClr val="tx1"/>
                </a:fgClr>
                <a:bgClr>
                  <a:srgbClr val="C00000"/>
                </a:bgClr>
              </a:patt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3177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1B9D-C6F6-9DD7-1596-F87FC3A7D14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D4FEB8-9249-E646-9E13-67DEB11BEF3B}"/>
              </a:ext>
            </a:extLst>
          </p:cNvPr>
          <p:cNvSpPr>
            <a:spLocks noGrp="1"/>
          </p:cNvSpPr>
          <p:nvPr>
            <p:ph type="ftr" sz="quarter" idx="10"/>
          </p:nvPr>
        </p:nvSpPr>
        <p:spPr/>
        <p:txBody>
          <a:bodyPr/>
          <a:lstStyle/>
          <a:p>
            <a:r>
              <a:rPr lang="en-US" dirty="0">
                <a:solidFill>
                  <a:srgbClr val="161616"/>
                </a:solidFill>
              </a:rPr>
              <a:t>IBM Quantum / © 2024 IBM Corporation</a:t>
            </a:r>
          </a:p>
        </p:txBody>
      </p:sp>
      <p:sp>
        <p:nvSpPr>
          <p:cNvPr id="6" name="Title 3">
            <a:extLst>
              <a:ext uri="{FF2B5EF4-FFF2-40B4-BE49-F238E27FC236}">
                <a16:creationId xmlns:a16="http://schemas.microsoft.com/office/drawing/2014/main" id="{50D5BBF6-848D-DC6E-DCE2-F2DBA6711FFA}"/>
              </a:ext>
            </a:extLst>
          </p:cNvPr>
          <p:cNvSpPr txBox="1">
            <a:spLocks/>
          </p:cNvSpPr>
          <p:nvPr/>
        </p:nvSpPr>
        <p:spPr>
          <a:xfrm>
            <a:off x="147984" y="135842"/>
            <a:ext cx="8526324" cy="513207"/>
          </a:xfrm>
          <a:prstGeom prst="rect">
            <a:avLst/>
          </a:prstGeom>
        </p:spPr>
        <p:txBody>
          <a:bodyPr/>
          <a:lst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solidFill>
                  <a:srgbClr val="161616"/>
                </a:solidFill>
              </a:rPr>
              <a:t>IBM Quantum Console</a:t>
            </a:r>
            <a:endParaRPr lang="en-US" kern="0" dirty="0">
              <a:solidFill>
                <a:srgbClr val="161616"/>
              </a:solidFill>
            </a:endParaRPr>
          </a:p>
        </p:txBody>
      </p:sp>
      <p:sp>
        <p:nvSpPr>
          <p:cNvPr id="7" name="Footer Placeholder 1">
            <a:extLst>
              <a:ext uri="{FF2B5EF4-FFF2-40B4-BE49-F238E27FC236}">
                <a16:creationId xmlns:a16="http://schemas.microsoft.com/office/drawing/2014/main" id="{A592BCA0-C917-AB9F-85B8-9A3751A3FF00}"/>
              </a:ext>
            </a:extLst>
          </p:cNvPr>
          <p:cNvSpPr txBox="1">
            <a:spLocks/>
          </p:cNvSpPr>
          <p:nvPr/>
        </p:nvSpPr>
        <p:spPr>
          <a:xfrm>
            <a:off x="8098119" y="4783743"/>
            <a:ext cx="950258"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1000" dirty="0">
                <a:solidFill>
                  <a:srgbClr val="161616"/>
                </a:solidFill>
              </a:rPr>
              <a:t>IBM </a:t>
            </a:r>
            <a:r>
              <a:rPr lang="en-US" sz="1000" b="1" dirty="0">
                <a:solidFill>
                  <a:srgbClr val="161616"/>
                </a:solidFill>
              </a:rPr>
              <a:t>Quantum</a:t>
            </a:r>
          </a:p>
        </p:txBody>
      </p:sp>
      <p:pic>
        <p:nvPicPr>
          <p:cNvPr id="5" name="Picture 4" descr="A screenshot of a game&#10;&#10;Description automatically generated">
            <a:extLst>
              <a:ext uri="{FF2B5EF4-FFF2-40B4-BE49-F238E27FC236}">
                <a16:creationId xmlns:a16="http://schemas.microsoft.com/office/drawing/2014/main" id="{C8280657-F820-05EF-53E9-439DD23332C1}"/>
              </a:ext>
            </a:extLst>
          </p:cNvPr>
          <p:cNvPicPr>
            <a:picLocks noChangeAspect="1"/>
          </p:cNvPicPr>
          <p:nvPr/>
        </p:nvPicPr>
        <p:blipFill>
          <a:blip r:embed="rId2"/>
          <a:stretch>
            <a:fillRect/>
          </a:stretch>
        </p:blipFill>
        <p:spPr>
          <a:xfrm>
            <a:off x="1847983" y="649049"/>
            <a:ext cx="6188404" cy="4480257"/>
          </a:xfrm>
          <a:prstGeom prst="rect">
            <a:avLst/>
          </a:prstGeom>
        </p:spPr>
      </p:pic>
    </p:spTree>
    <p:extLst>
      <p:ext uri="{BB962C8B-B14F-4D97-AF65-F5344CB8AC3E}">
        <p14:creationId xmlns:p14="http://schemas.microsoft.com/office/powerpoint/2010/main" val="2504883210"/>
      </p:ext>
    </p:extLst>
  </p:cSld>
  <p:clrMapOvr>
    <a:masterClrMapping/>
  </p:clrMapOvr>
</p:sld>
</file>

<file path=ppt/theme/theme1.xml><?xml version="1.0" encoding="utf-8"?>
<a:theme xmlns:a="http://schemas.openxmlformats.org/drawingml/2006/main" name="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 id="{7587C014-D070-1B4A-9B51-1C92C95DC8C2}" vid="{C74204C4-D6C5-7349-BDB7-F18E85F9F1DA}"/>
    </a:ext>
  </a:extLst>
</a:theme>
</file>

<file path=ppt/theme/theme2.xml><?xml version="1.0" encoding="utf-8"?>
<a:theme xmlns:a="http://schemas.openxmlformats.org/drawingml/2006/main" name="3_three_column_guides">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Final_GTO_Template_v4.potx" id="{80C343FD-542F-1F44-8628-D189644D4F2D}" vid="{0956381C-41B4-634D-8136-AF262A76ACBF}"/>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59955</TotalTime>
  <Words>591</Words>
  <Application>Microsoft Office PowerPoint</Application>
  <PresentationFormat>On-screen Show (16:9)</PresentationFormat>
  <Paragraphs>124</Paragraphs>
  <Slides>40</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.AppleSystemUIFont</vt:lpstr>
      <vt:lpstr>Arial</vt:lpstr>
      <vt:lpstr>Calibri</vt:lpstr>
      <vt:lpstr>HelvNeue Light for IBM</vt:lpstr>
      <vt:lpstr>IBM Plex Sans</vt:lpstr>
      <vt:lpstr>IBM Plex Sans ExtraLight</vt:lpstr>
      <vt:lpstr>IBM Plex Sans Light</vt:lpstr>
      <vt:lpstr>Slack-Lato</vt:lpstr>
      <vt:lpstr>System Font Regular</vt:lpstr>
      <vt:lpstr>Wingdings</vt:lpstr>
      <vt:lpstr>IBM Quantum Master (Dark)</vt:lpstr>
      <vt:lpstr>3_three_column_guides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Quantum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Quantum:  An Introduction</dc:title>
  <dc:creator>Basil Moshous</dc:creator>
  <cp:lastModifiedBy>Patrick Mensac</cp:lastModifiedBy>
  <cp:revision>428</cp:revision>
  <dcterms:created xsi:type="dcterms:W3CDTF">2020-11-12T19:13:18Z</dcterms:created>
  <dcterms:modified xsi:type="dcterms:W3CDTF">2024-04-21T12:08:34Z</dcterms:modified>
</cp:coreProperties>
</file>